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843" r:id="rId3"/>
  </p:sldMasterIdLst>
  <p:notesMasterIdLst>
    <p:notesMasterId r:id="rId18"/>
  </p:notesMasterIdLst>
  <p:sldIdLst>
    <p:sldId id="432" r:id="rId4"/>
    <p:sldId id="256" r:id="rId5"/>
    <p:sldId id="385" r:id="rId6"/>
    <p:sldId id="430" r:id="rId7"/>
    <p:sldId id="398" r:id="rId8"/>
    <p:sldId id="433" r:id="rId9"/>
    <p:sldId id="434" r:id="rId10"/>
    <p:sldId id="435" r:id="rId11"/>
    <p:sldId id="431" r:id="rId12"/>
    <p:sldId id="411" r:id="rId13"/>
    <p:sldId id="404" r:id="rId14"/>
    <p:sldId id="410" r:id="rId15"/>
    <p:sldId id="420" r:id="rId16"/>
    <p:sldId id="4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8A30"/>
    <a:srgbClr val="00303C"/>
    <a:srgbClr val="99663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0A185-3A1E-4EC9-9C02-5CD494AFB328}" v="8" dt="2023-11-15T15:49:44.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71" autoAdjust="0"/>
  </p:normalViewPr>
  <p:slideViewPr>
    <p:cSldViewPr snapToGrid="0">
      <p:cViewPr varScale="1">
        <p:scale>
          <a:sx n="84" d="100"/>
          <a:sy n="84" d="100"/>
        </p:scale>
        <p:origin x="151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Ascherl" userId="c2782d5f-8d74-4815-a588-943c19c053f9" providerId="ADAL" clId="{20A0A185-3A1E-4EC9-9C02-5CD494AFB328}"/>
    <pc:docChg chg="undo custSel addSld delSld modSld sldOrd delMainMaster">
      <pc:chgData name="Stephanie Ascherl" userId="c2782d5f-8d74-4815-a588-943c19c053f9" providerId="ADAL" clId="{20A0A185-3A1E-4EC9-9C02-5CD494AFB328}" dt="2023-11-15T15:50:16.460" v="2240" actId="6549"/>
      <pc:docMkLst>
        <pc:docMk/>
      </pc:docMkLst>
      <pc:sldChg chg="modNotesTx">
        <pc:chgData name="Stephanie Ascherl" userId="c2782d5f-8d74-4815-a588-943c19c053f9" providerId="ADAL" clId="{20A0A185-3A1E-4EC9-9C02-5CD494AFB328}" dt="2023-11-15T15:50:16.460" v="2240" actId="6549"/>
        <pc:sldMkLst>
          <pc:docMk/>
          <pc:sldMk cId="3607363571" sldId="256"/>
        </pc:sldMkLst>
      </pc:sldChg>
      <pc:sldChg chg="delSp modSp mod">
        <pc:chgData name="Stephanie Ascherl" userId="c2782d5f-8d74-4815-a588-943c19c053f9" providerId="ADAL" clId="{20A0A185-3A1E-4EC9-9C02-5CD494AFB328}" dt="2023-11-15T15:36:16.892" v="1244" actId="20577"/>
        <pc:sldMkLst>
          <pc:docMk/>
          <pc:sldMk cId="2558553259" sldId="385"/>
        </pc:sldMkLst>
        <pc:spChg chg="mod">
          <ac:chgData name="Stephanie Ascherl" userId="c2782d5f-8d74-4815-a588-943c19c053f9" providerId="ADAL" clId="{20A0A185-3A1E-4EC9-9C02-5CD494AFB328}" dt="2023-11-15T15:36:16.892" v="1244" actId="20577"/>
          <ac:spMkLst>
            <pc:docMk/>
            <pc:sldMk cId="2558553259" sldId="385"/>
            <ac:spMk id="6" creationId="{00000000-0000-0000-0000-000000000000}"/>
          </ac:spMkLst>
        </pc:spChg>
        <pc:spChg chg="mod">
          <ac:chgData name="Stephanie Ascherl" userId="c2782d5f-8d74-4815-a588-943c19c053f9" providerId="ADAL" clId="{20A0A185-3A1E-4EC9-9C02-5CD494AFB328}" dt="2023-11-15T15:35:54.726" v="1208" actId="122"/>
          <ac:spMkLst>
            <pc:docMk/>
            <pc:sldMk cId="2558553259" sldId="385"/>
            <ac:spMk id="9" creationId="{D07C4E8B-342C-BACC-F654-F8ED547F3723}"/>
          </ac:spMkLst>
        </pc:spChg>
        <pc:spChg chg="mod">
          <ac:chgData name="Stephanie Ascherl" userId="c2782d5f-8d74-4815-a588-943c19c053f9" providerId="ADAL" clId="{20A0A185-3A1E-4EC9-9C02-5CD494AFB328}" dt="2023-11-15T15:35:18.717" v="1202" actId="2711"/>
          <ac:spMkLst>
            <pc:docMk/>
            <pc:sldMk cId="2558553259" sldId="385"/>
            <ac:spMk id="15" creationId="{00000000-0000-0000-0000-000000000000}"/>
          </ac:spMkLst>
        </pc:spChg>
        <pc:spChg chg="del mod">
          <ac:chgData name="Stephanie Ascherl" userId="c2782d5f-8d74-4815-a588-943c19c053f9" providerId="ADAL" clId="{20A0A185-3A1E-4EC9-9C02-5CD494AFB328}" dt="2023-11-15T15:35:35.098" v="1203" actId="478"/>
          <ac:spMkLst>
            <pc:docMk/>
            <pc:sldMk cId="2558553259" sldId="385"/>
            <ac:spMk id="17" creationId="{00000000-0000-0000-0000-000000000000}"/>
          </ac:spMkLst>
        </pc:spChg>
        <pc:spChg chg="mod">
          <ac:chgData name="Stephanie Ascherl" userId="c2782d5f-8d74-4815-a588-943c19c053f9" providerId="ADAL" clId="{20A0A185-3A1E-4EC9-9C02-5CD494AFB328}" dt="2023-11-15T15:35:18.717" v="1202" actId="2711"/>
          <ac:spMkLst>
            <pc:docMk/>
            <pc:sldMk cId="2558553259" sldId="385"/>
            <ac:spMk id="19" creationId="{00000000-0000-0000-0000-000000000000}"/>
          </ac:spMkLst>
        </pc:spChg>
        <pc:spChg chg="mod">
          <ac:chgData name="Stephanie Ascherl" userId="c2782d5f-8d74-4815-a588-943c19c053f9" providerId="ADAL" clId="{20A0A185-3A1E-4EC9-9C02-5CD494AFB328}" dt="2023-11-15T15:35:18.717" v="1202" actId="2711"/>
          <ac:spMkLst>
            <pc:docMk/>
            <pc:sldMk cId="2558553259" sldId="385"/>
            <ac:spMk id="20" creationId="{00000000-0000-0000-0000-000000000000}"/>
          </ac:spMkLst>
        </pc:spChg>
        <pc:spChg chg="mod">
          <ac:chgData name="Stephanie Ascherl" userId="c2782d5f-8d74-4815-a588-943c19c053f9" providerId="ADAL" clId="{20A0A185-3A1E-4EC9-9C02-5CD494AFB328}" dt="2023-11-15T15:35:18.717" v="1202" actId="2711"/>
          <ac:spMkLst>
            <pc:docMk/>
            <pc:sldMk cId="2558553259" sldId="385"/>
            <ac:spMk id="21" creationId="{00000000-0000-0000-0000-000000000000}"/>
          </ac:spMkLst>
        </pc:spChg>
        <pc:spChg chg="mod">
          <ac:chgData name="Stephanie Ascherl" userId="c2782d5f-8d74-4815-a588-943c19c053f9" providerId="ADAL" clId="{20A0A185-3A1E-4EC9-9C02-5CD494AFB328}" dt="2023-11-15T15:35:18.717" v="1202" actId="2711"/>
          <ac:spMkLst>
            <pc:docMk/>
            <pc:sldMk cId="2558553259" sldId="385"/>
            <ac:spMk id="22" creationId="{00000000-0000-0000-0000-000000000000}"/>
          </ac:spMkLst>
        </pc:spChg>
        <pc:spChg chg="mod">
          <ac:chgData name="Stephanie Ascherl" userId="c2782d5f-8d74-4815-a588-943c19c053f9" providerId="ADAL" clId="{20A0A185-3A1E-4EC9-9C02-5CD494AFB328}" dt="2023-11-15T15:35:18.717" v="1202" actId="2711"/>
          <ac:spMkLst>
            <pc:docMk/>
            <pc:sldMk cId="2558553259" sldId="385"/>
            <ac:spMk id="23" creationId="{00000000-0000-0000-0000-000000000000}"/>
          </ac:spMkLst>
        </pc:spChg>
        <pc:picChg chg="mod">
          <ac:chgData name="Stephanie Ascherl" userId="c2782d5f-8d74-4815-a588-943c19c053f9" providerId="ADAL" clId="{20A0A185-3A1E-4EC9-9C02-5CD494AFB328}" dt="2023-11-15T15:35:45.698" v="1205" actId="1076"/>
          <ac:picMkLst>
            <pc:docMk/>
            <pc:sldMk cId="2558553259" sldId="385"/>
            <ac:picMk id="5" creationId="{49C2B10D-7712-4D2C-AFB3-42EB1C12982C}"/>
          </ac:picMkLst>
        </pc:picChg>
      </pc:sldChg>
      <pc:sldChg chg="modSp mod modNotesTx">
        <pc:chgData name="Stephanie Ascherl" userId="c2782d5f-8d74-4815-a588-943c19c053f9" providerId="ADAL" clId="{20A0A185-3A1E-4EC9-9C02-5CD494AFB328}" dt="2023-11-15T15:41:10.987" v="1686" actId="2711"/>
        <pc:sldMkLst>
          <pc:docMk/>
          <pc:sldMk cId="1641660368" sldId="398"/>
        </pc:sldMkLst>
        <pc:spChg chg="mod">
          <ac:chgData name="Stephanie Ascherl" userId="c2782d5f-8d74-4815-a588-943c19c053f9" providerId="ADAL" clId="{20A0A185-3A1E-4EC9-9C02-5CD494AFB328}" dt="2023-11-15T15:41:10.987" v="1686" actId="2711"/>
          <ac:spMkLst>
            <pc:docMk/>
            <pc:sldMk cId="1641660368" sldId="398"/>
            <ac:spMk id="2" creationId="{BC98DBCA-2C87-B992-EF88-D33D7DD724FD}"/>
          </ac:spMkLst>
        </pc:spChg>
        <pc:spChg chg="mod">
          <ac:chgData name="Stephanie Ascherl" userId="c2782d5f-8d74-4815-a588-943c19c053f9" providerId="ADAL" clId="{20A0A185-3A1E-4EC9-9C02-5CD494AFB328}" dt="2023-11-15T15:41:10.987" v="1686" actId="2711"/>
          <ac:spMkLst>
            <pc:docMk/>
            <pc:sldMk cId="1641660368" sldId="398"/>
            <ac:spMk id="28"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29"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30"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31"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32"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39"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0"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1"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2"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3"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4"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5"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6"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7"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8"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49"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0"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1"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2"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3"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4"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7" creationId="{00000000-0000-0000-0000-000000000000}"/>
          </ac:spMkLst>
        </pc:spChg>
        <pc:spChg chg="mod">
          <ac:chgData name="Stephanie Ascherl" userId="c2782d5f-8d74-4815-a588-943c19c053f9" providerId="ADAL" clId="{20A0A185-3A1E-4EC9-9C02-5CD494AFB328}" dt="2023-11-15T15:41:10.987" v="1686" actId="2711"/>
          <ac:spMkLst>
            <pc:docMk/>
            <pc:sldMk cId="1641660368" sldId="398"/>
            <ac:spMk id="58" creationId="{00000000-0000-0000-0000-000000000000}"/>
          </ac:spMkLst>
        </pc:spChg>
      </pc:sldChg>
      <pc:sldChg chg="del">
        <pc:chgData name="Stephanie Ascherl" userId="c2782d5f-8d74-4815-a588-943c19c053f9" providerId="ADAL" clId="{20A0A185-3A1E-4EC9-9C02-5CD494AFB328}" dt="2023-11-15T15:36:22.015" v="1245" actId="47"/>
        <pc:sldMkLst>
          <pc:docMk/>
          <pc:sldMk cId="571802611" sldId="403"/>
        </pc:sldMkLst>
      </pc:sldChg>
      <pc:sldChg chg="modSp mod">
        <pc:chgData name="Stephanie Ascherl" userId="c2782d5f-8d74-4815-a588-943c19c053f9" providerId="ADAL" clId="{20A0A185-3A1E-4EC9-9C02-5CD494AFB328}" dt="2023-11-15T15:47:25.622" v="2199" actId="404"/>
        <pc:sldMkLst>
          <pc:docMk/>
          <pc:sldMk cId="4215626452" sldId="404"/>
        </pc:sldMkLst>
        <pc:spChg chg="mod">
          <ac:chgData name="Stephanie Ascherl" userId="c2782d5f-8d74-4815-a588-943c19c053f9" providerId="ADAL" clId="{20A0A185-3A1E-4EC9-9C02-5CD494AFB328}" dt="2023-11-15T15:47:25.622" v="2199" actId="404"/>
          <ac:spMkLst>
            <pc:docMk/>
            <pc:sldMk cId="4215626452" sldId="404"/>
            <ac:spMk id="16"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17"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18"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19"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0"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1"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2"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3"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4"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5"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6"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7"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8"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29"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0"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1"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2"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3"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4"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35"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2"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3"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4"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5"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7"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8"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49"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50" creationId="{00000000-0000-0000-0000-000000000000}"/>
          </ac:spMkLst>
        </pc:spChg>
        <pc:spChg chg="mod">
          <ac:chgData name="Stephanie Ascherl" userId="c2782d5f-8d74-4815-a588-943c19c053f9" providerId="ADAL" clId="{20A0A185-3A1E-4EC9-9C02-5CD494AFB328}" dt="2023-11-15T15:47:25.622" v="2199" actId="404"/>
          <ac:spMkLst>
            <pc:docMk/>
            <pc:sldMk cId="4215626452" sldId="404"/>
            <ac:spMk id="51" creationId="{00000000-0000-0000-0000-000000000000}"/>
          </ac:spMkLst>
        </pc:spChg>
      </pc:sldChg>
      <pc:sldChg chg="modSp mod modNotesTx">
        <pc:chgData name="Stephanie Ascherl" userId="c2782d5f-8d74-4815-a588-943c19c053f9" providerId="ADAL" clId="{20A0A185-3A1E-4EC9-9C02-5CD494AFB328}" dt="2023-11-15T15:46:33.801" v="2175" actId="20577"/>
        <pc:sldMkLst>
          <pc:docMk/>
          <pc:sldMk cId="3609277932" sldId="411"/>
        </pc:sldMkLst>
        <pc:spChg chg="mod">
          <ac:chgData name="Stephanie Ascherl" userId="c2782d5f-8d74-4815-a588-943c19c053f9" providerId="ADAL" clId="{20A0A185-3A1E-4EC9-9C02-5CD494AFB328}" dt="2023-11-15T15:45:50.250" v="2045" actId="2711"/>
          <ac:spMkLst>
            <pc:docMk/>
            <pc:sldMk cId="3609277932" sldId="411"/>
            <ac:spMk id="16" creationId="{00000000-0000-0000-0000-000000000000}"/>
          </ac:spMkLst>
        </pc:spChg>
      </pc:sldChg>
      <pc:sldChg chg="modSp mod modAnim">
        <pc:chgData name="Stephanie Ascherl" userId="c2782d5f-8d74-4815-a588-943c19c053f9" providerId="ADAL" clId="{20A0A185-3A1E-4EC9-9C02-5CD494AFB328}" dt="2023-11-15T15:49:44.200" v="2239"/>
        <pc:sldMkLst>
          <pc:docMk/>
          <pc:sldMk cId="2211827479" sldId="420"/>
        </pc:sldMkLst>
        <pc:spChg chg="mod">
          <ac:chgData name="Stephanie Ascherl" userId="c2782d5f-8d74-4815-a588-943c19c053f9" providerId="ADAL" clId="{20A0A185-3A1E-4EC9-9C02-5CD494AFB328}" dt="2023-11-15T15:47:49.062" v="2200" actId="2711"/>
          <ac:spMkLst>
            <pc:docMk/>
            <pc:sldMk cId="2211827479" sldId="420"/>
            <ac:spMk id="3" creationId="{C76963E7-F662-4974-BAC9-62E28C9FBA8C}"/>
          </ac:spMkLst>
        </pc:spChg>
        <pc:spChg chg="mod">
          <ac:chgData name="Stephanie Ascherl" userId="c2782d5f-8d74-4815-a588-943c19c053f9" providerId="ADAL" clId="{20A0A185-3A1E-4EC9-9C02-5CD494AFB328}" dt="2023-11-15T15:47:49.062" v="2200" actId="2711"/>
          <ac:spMkLst>
            <pc:docMk/>
            <pc:sldMk cId="2211827479" sldId="420"/>
            <ac:spMk id="6"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14"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15"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16"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17" creationId="{00000000-0000-0000-0000-000000000000}"/>
          </ac:spMkLst>
        </pc:spChg>
        <pc:spChg chg="mod">
          <ac:chgData name="Stephanie Ascherl" userId="c2782d5f-8d74-4815-a588-943c19c053f9" providerId="ADAL" clId="{20A0A185-3A1E-4EC9-9C02-5CD494AFB328}" dt="2023-11-15T15:48:06.983" v="2204" actId="1076"/>
          <ac:spMkLst>
            <pc:docMk/>
            <pc:sldMk cId="2211827479" sldId="420"/>
            <ac:spMk id="18" creationId="{00000000-0000-0000-0000-000000000000}"/>
          </ac:spMkLst>
        </pc:spChg>
        <pc:spChg chg="mod">
          <ac:chgData name="Stephanie Ascherl" userId="c2782d5f-8d74-4815-a588-943c19c053f9" providerId="ADAL" clId="{20A0A185-3A1E-4EC9-9C02-5CD494AFB328}" dt="2023-11-15T15:48:04.434" v="2203" actId="1076"/>
          <ac:spMkLst>
            <pc:docMk/>
            <pc:sldMk cId="2211827479" sldId="420"/>
            <ac:spMk id="19"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21"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24"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26"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27"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30"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31"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32"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33" creationId="{00000000-0000-0000-0000-000000000000}"/>
          </ac:spMkLst>
        </pc:spChg>
        <pc:spChg chg="mod">
          <ac:chgData name="Stephanie Ascherl" userId="c2782d5f-8d74-4815-a588-943c19c053f9" providerId="ADAL" clId="{20A0A185-3A1E-4EC9-9C02-5CD494AFB328}" dt="2023-11-15T15:47:49.062" v="2200" actId="2711"/>
          <ac:spMkLst>
            <pc:docMk/>
            <pc:sldMk cId="2211827479" sldId="420"/>
            <ac:spMk id="34" creationId="{68B283C4-7D4C-4EA6-91DE-2F1E5BAF2BC7}"/>
          </ac:spMkLst>
        </pc:spChg>
        <pc:spChg chg="mod">
          <ac:chgData name="Stephanie Ascherl" userId="c2782d5f-8d74-4815-a588-943c19c053f9" providerId="ADAL" clId="{20A0A185-3A1E-4EC9-9C02-5CD494AFB328}" dt="2023-11-15T15:47:49.062" v="2200" actId="2711"/>
          <ac:spMkLst>
            <pc:docMk/>
            <pc:sldMk cId="2211827479" sldId="420"/>
            <ac:spMk id="36" creationId="{B25A43B3-B39F-4650-9A45-332AE91C1A1B}"/>
          </ac:spMkLst>
        </pc:spChg>
        <pc:spChg chg="mod">
          <ac:chgData name="Stephanie Ascherl" userId="c2782d5f-8d74-4815-a588-943c19c053f9" providerId="ADAL" clId="{20A0A185-3A1E-4EC9-9C02-5CD494AFB328}" dt="2023-11-15T15:47:49.062" v="2200" actId="2711"/>
          <ac:spMkLst>
            <pc:docMk/>
            <pc:sldMk cId="2211827479" sldId="420"/>
            <ac:spMk id="37" creationId="{AFCC9305-F129-4B64-9A51-4E622C82F068}"/>
          </ac:spMkLst>
        </pc:spChg>
      </pc:sldChg>
      <pc:sldChg chg="addSp delSp modSp mod modAnim">
        <pc:chgData name="Stephanie Ascherl" userId="c2782d5f-8d74-4815-a588-943c19c053f9" providerId="ADAL" clId="{20A0A185-3A1E-4EC9-9C02-5CD494AFB328}" dt="2023-11-15T15:49:37.952" v="2238"/>
        <pc:sldMkLst>
          <pc:docMk/>
          <pc:sldMk cId="3750452003" sldId="429"/>
        </pc:sldMkLst>
        <pc:spChg chg="add mod">
          <ac:chgData name="Stephanie Ascherl" userId="c2782d5f-8d74-4815-a588-943c19c053f9" providerId="ADAL" clId="{20A0A185-3A1E-4EC9-9C02-5CD494AFB328}" dt="2023-11-15T15:49:07.648" v="2237" actId="1076"/>
          <ac:spMkLst>
            <pc:docMk/>
            <pc:sldMk cId="3750452003" sldId="429"/>
            <ac:spMk id="2" creationId="{20470C26-725F-93B0-F92A-49F2F22DD3D3}"/>
          </ac:spMkLst>
        </pc:spChg>
        <pc:spChg chg="mod">
          <ac:chgData name="Stephanie Ascherl" userId="c2782d5f-8d74-4815-a588-943c19c053f9" providerId="ADAL" clId="{20A0A185-3A1E-4EC9-9C02-5CD494AFB328}" dt="2023-11-15T15:48:48.692" v="2235" actId="2711"/>
          <ac:spMkLst>
            <pc:docMk/>
            <pc:sldMk cId="3750452003" sldId="429"/>
            <ac:spMk id="11"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2"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3"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4"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5"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7"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29" creationId="{00000000-0000-0000-0000-000000000000}"/>
          </ac:spMkLst>
        </pc:spChg>
        <pc:spChg chg="del">
          <ac:chgData name="Stephanie Ascherl" userId="c2782d5f-8d74-4815-a588-943c19c053f9" providerId="ADAL" clId="{20A0A185-3A1E-4EC9-9C02-5CD494AFB328}" dt="2023-11-15T15:48:20.115" v="2205" actId="478"/>
          <ac:spMkLst>
            <pc:docMk/>
            <pc:sldMk cId="3750452003" sldId="429"/>
            <ac:spMk id="31" creationId="{00000000-0000-0000-0000-000000000000}"/>
          </ac:spMkLst>
        </pc:spChg>
        <pc:spChg chg="del">
          <ac:chgData name="Stephanie Ascherl" userId="c2782d5f-8d74-4815-a588-943c19c053f9" providerId="ADAL" clId="{20A0A185-3A1E-4EC9-9C02-5CD494AFB328}" dt="2023-11-15T15:48:20.115" v="2205" actId="478"/>
          <ac:spMkLst>
            <pc:docMk/>
            <pc:sldMk cId="3750452003" sldId="429"/>
            <ac:spMk id="33" creationId="{00000000-0000-0000-0000-000000000000}"/>
          </ac:spMkLst>
        </pc:spChg>
        <pc:spChg chg="del">
          <ac:chgData name="Stephanie Ascherl" userId="c2782d5f-8d74-4815-a588-943c19c053f9" providerId="ADAL" clId="{20A0A185-3A1E-4EC9-9C02-5CD494AFB328}" dt="2023-11-15T15:48:20.115" v="2205" actId="478"/>
          <ac:spMkLst>
            <pc:docMk/>
            <pc:sldMk cId="3750452003" sldId="429"/>
            <ac:spMk id="35"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1"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3"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4"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5"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6" creationId="{00000000-0000-0000-0000-000000000000}"/>
          </ac:spMkLst>
        </pc:spChg>
        <pc:spChg chg="mod">
          <ac:chgData name="Stephanie Ascherl" userId="c2782d5f-8d74-4815-a588-943c19c053f9" providerId="ADAL" clId="{20A0A185-3A1E-4EC9-9C02-5CD494AFB328}" dt="2023-11-15T15:48:48.692" v="2235" actId="2711"/>
          <ac:spMkLst>
            <pc:docMk/>
            <pc:sldMk cId="3750452003" sldId="429"/>
            <ac:spMk id="47" creationId="{00000000-0000-0000-0000-000000000000}"/>
          </ac:spMkLst>
        </pc:spChg>
        <pc:grpChg chg="del">
          <ac:chgData name="Stephanie Ascherl" userId="c2782d5f-8d74-4815-a588-943c19c053f9" providerId="ADAL" clId="{20A0A185-3A1E-4EC9-9C02-5CD494AFB328}" dt="2023-11-15T15:48:20.115" v="2205" actId="478"/>
          <ac:grpSpMkLst>
            <pc:docMk/>
            <pc:sldMk cId="3750452003" sldId="429"/>
            <ac:grpSpMk id="37" creationId="{00000000-0000-0000-0000-000000000000}"/>
          </ac:grpSpMkLst>
        </pc:grpChg>
        <pc:picChg chg="mod">
          <ac:chgData name="Stephanie Ascherl" userId="c2782d5f-8d74-4815-a588-943c19c053f9" providerId="ADAL" clId="{20A0A185-3A1E-4EC9-9C02-5CD494AFB328}" dt="2023-11-15T15:48:58.481" v="2236" actId="1076"/>
          <ac:picMkLst>
            <pc:docMk/>
            <pc:sldMk cId="3750452003" sldId="429"/>
            <ac:picMk id="6" creationId="{A4EA3223-C78A-4F6A-89F3-6BA72379174F}"/>
          </ac:picMkLst>
        </pc:picChg>
        <pc:picChg chg="del">
          <ac:chgData name="Stephanie Ascherl" userId="c2782d5f-8d74-4815-a588-943c19c053f9" providerId="ADAL" clId="{20A0A185-3A1E-4EC9-9C02-5CD494AFB328}" dt="2023-11-15T15:48:20.115" v="2205" actId="478"/>
          <ac:picMkLst>
            <pc:docMk/>
            <pc:sldMk cId="3750452003" sldId="429"/>
            <ac:picMk id="48" creationId="{A164464D-344D-442B-93AA-F517A67D1336}"/>
          </ac:picMkLst>
        </pc:picChg>
        <pc:picChg chg="del">
          <ac:chgData name="Stephanie Ascherl" userId="c2782d5f-8d74-4815-a588-943c19c053f9" providerId="ADAL" clId="{20A0A185-3A1E-4EC9-9C02-5CD494AFB328}" dt="2023-11-15T15:48:20.115" v="2205" actId="478"/>
          <ac:picMkLst>
            <pc:docMk/>
            <pc:sldMk cId="3750452003" sldId="429"/>
            <ac:picMk id="1026" creationId="{EB3BEEDA-8BA2-4A1A-B254-D0F0FC089315}"/>
          </ac:picMkLst>
        </pc:picChg>
        <pc:picChg chg="del">
          <ac:chgData name="Stephanie Ascherl" userId="c2782d5f-8d74-4815-a588-943c19c053f9" providerId="ADAL" clId="{20A0A185-3A1E-4EC9-9C02-5CD494AFB328}" dt="2023-11-15T15:48:20.115" v="2205" actId="478"/>
          <ac:picMkLst>
            <pc:docMk/>
            <pc:sldMk cId="3750452003" sldId="429"/>
            <ac:picMk id="1028" creationId="{2FC4FEAE-D1C2-4463-A52D-8E6A6FE460A1}"/>
          </ac:picMkLst>
        </pc:picChg>
      </pc:sldChg>
      <pc:sldChg chg="modSp mod modNotesTx">
        <pc:chgData name="Stephanie Ascherl" userId="c2782d5f-8d74-4815-a588-943c19c053f9" providerId="ADAL" clId="{20A0A185-3A1E-4EC9-9C02-5CD494AFB328}" dt="2023-11-15T15:40:59.503" v="1685" actId="1035"/>
        <pc:sldMkLst>
          <pc:docMk/>
          <pc:sldMk cId="2326782418" sldId="430"/>
        </pc:sldMkLst>
        <pc:spChg chg="mod">
          <ac:chgData name="Stephanie Ascherl" userId="c2782d5f-8d74-4815-a588-943c19c053f9" providerId="ADAL" clId="{20A0A185-3A1E-4EC9-9C02-5CD494AFB328}" dt="2023-11-15T15:40:55.336" v="1665" actId="14100"/>
          <ac:spMkLst>
            <pc:docMk/>
            <pc:sldMk cId="2326782418" sldId="430"/>
            <ac:spMk id="3" creationId="{12A0C8AC-CC38-843D-1B1B-47625BA753ED}"/>
          </ac:spMkLst>
        </pc:spChg>
        <pc:spChg chg="mod">
          <ac:chgData name="Stephanie Ascherl" userId="c2782d5f-8d74-4815-a588-943c19c053f9" providerId="ADAL" clId="{20A0A185-3A1E-4EC9-9C02-5CD494AFB328}" dt="2023-11-15T15:40:30.484" v="1660" actId="404"/>
          <ac:spMkLst>
            <pc:docMk/>
            <pc:sldMk cId="2326782418" sldId="430"/>
            <ac:spMk id="5" creationId="{15E820B8-038A-CFB2-FAC8-20EFC63C619C}"/>
          </ac:spMkLst>
        </pc:spChg>
        <pc:spChg chg="mod">
          <ac:chgData name="Stephanie Ascherl" userId="c2782d5f-8d74-4815-a588-943c19c053f9" providerId="ADAL" clId="{20A0A185-3A1E-4EC9-9C02-5CD494AFB328}" dt="2023-11-15T15:40:30.484" v="1660" actId="404"/>
          <ac:spMkLst>
            <pc:docMk/>
            <pc:sldMk cId="2326782418" sldId="430"/>
            <ac:spMk id="6" creationId="{F8DD8949-75F4-395A-B136-18ED293C4527}"/>
          </ac:spMkLst>
        </pc:spChg>
        <pc:spChg chg="mod">
          <ac:chgData name="Stephanie Ascherl" userId="c2782d5f-8d74-4815-a588-943c19c053f9" providerId="ADAL" clId="{20A0A185-3A1E-4EC9-9C02-5CD494AFB328}" dt="2023-11-15T15:40:30.484" v="1660" actId="404"/>
          <ac:spMkLst>
            <pc:docMk/>
            <pc:sldMk cId="2326782418" sldId="430"/>
            <ac:spMk id="7" creationId="{0B545F7C-EBE0-517D-E217-CD3EDBD7B5BE}"/>
          </ac:spMkLst>
        </pc:spChg>
        <pc:spChg chg="mod">
          <ac:chgData name="Stephanie Ascherl" userId="c2782d5f-8d74-4815-a588-943c19c053f9" providerId="ADAL" clId="{20A0A185-3A1E-4EC9-9C02-5CD494AFB328}" dt="2023-11-15T15:40:30.484" v="1660" actId="404"/>
          <ac:spMkLst>
            <pc:docMk/>
            <pc:sldMk cId="2326782418" sldId="430"/>
            <ac:spMk id="8" creationId="{905582CB-D179-4B53-2D61-D66AC3AA30E1}"/>
          </ac:spMkLst>
        </pc:spChg>
        <pc:spChg chg="mod">
          <ac:chgData name="Stephanie Ascherl" userId="c2782d5f-8d74-4815-a588-943c19c053f9" providerId="ADAL" clId="{20A0A185-3A1E-4EC9-9C02-5CD494AFB328}" dt="2023-11-15T15:40:30.484" v="1660" actId="404"/>
          <ac:spMkLst>
            <pc:docMk/>
            <pc:sldMk cId="2326782418" sldId="430"/>
            <ac:spMk id="9" creationId="{3BC5B0CF-126F-5E54-EBCC-323FA2388B43}"/>
          </ac:spMkLst>
        </pc:spChg>
        <pc:spChg chg="mod">
          <ac:chgData name="Stephanie Ascherl" userId="c2782d5f-8d74-4815-a588-943c19c053f9" providerId="ADAL" clId="{20A0A185-3A1E-4EC9-9C02-5CD494AFB328}" dt="2023-11-15T15:40:40.220" v="1661" actId="403"/>
          <ac:spMkLst>
            <pc:docMk/>
            <pc:sldMk cId="2326782418" sldId="430"/>
            <ac:spMk id="10" creationId="{A5473449-82CC-AAF2-E1E5-27B711BC0F82}"/>
          </ac:spMkLst>
        </pc:spChg>
        <pc:picChg chg="mod">
          <ac:chgData name="Stephanie Ascherl" userId="c2782d5f-8d74-4815-a588-943c19c053f9" providerId="ADAL" clId="{20A0A185-3A1E-4EC9-9C02-5CD494AFB328}" dt="2023-11-15T15:40:59.503" v="1685" actId="1035"/>
          <ac:picMkLst>
            <pc:docMk/>
            <pc:sldMk cId="2326782418" sldId="430"/>
            <ac:picMk id="12" creationId="{5AAD28EB-6A90-3E93-9017-0FB4DBFA3BCF}"/>
          </ac:picMkLst>
        </pc:picChg>
        <pc:picChg chg="mod">
          <ac:chgData name="Stephanie Ascherl" userId="c2782d5f-8d74-4815-a588-943c19c053f9" providerId="ADAL" clId="{20A0A185-3A1E-4EC9-9C02-5CD494AFB328}" dt="2023-11-15T15:40:59.503" v="1685" actId="1035"/>
          <ac:picMkLst>
            <pc:docMk/>
            <pc:sldMk cId="2326782418" sldId="430"/>
            <ac:picMk id="16" creationId="{871699D1-3AC3-F300-6542-89FD4847573A}"/>
          </ac:picMkLst>
        </pc:picChg>
        <pc:picChg chg="mod">
          <ac:chgData name="Stephanie Ascherl" userId="c2782d5f-8d74-4815-a588-943c19c053f9" providerId="ADAL" clId="{20A0A185-3A1E-4EC9-9C02-5CD494AFB328}" dt="2023-11-15T15:40:59.503" v="1685" actId="1035"/>
          <ac:picMkLst>
            <pc:docMk/>
            <pc:sldMk cId="2326782418" sldId="430"/>
            <ac:picMk id="18" creationId="{95F7C1F2-E5CF-B172-EB12-4EC2BB940CC4}"/>
          </ac:picMkLst>
        </pc:picChg>
      </pc:sldChg>
      <pc:sldChg chg="modSp mod">
        <pc:chgData name="Stephanie Ascherl" userId="c2782d5f-8d74-4815-a588-943c19c053f9" providerId="ADAL" clId="{20A0A185-3A1E-4EC9-9C02-5CD494AFB328}" dt="2023-11-15T15:45:36.871" v="2044" actId="2711"/>
        <pc:sldMkLst>
          <pc:docMk/>
          <pc:sldMk cId="2389844046" sldId="431"/>
        </pc:sldMkLst>
        <pc:spChg chg="mod">
          <ac:chgData name="Stephanie Ascherl" userId="c2782d5f-8d74-4815-a588-943c19c053f9" providerId="ADAL" clId="{20A0A185-3A1E-4EC9-9C02-5CD494AFB328}" dt="2023-11-15T15:45:36.871" v="2044" actId="2711"/>
          <ac:spMkLst>
            <pc:docMk/>
            <pc:sldMk cId="2389844046" sldId="431"/>
            <ac:spMk id="10" creationId="{A5473449-82CC-AAF2-E1E5-27B711BC0F82}"/>
          </ac:spMkLst>
        </pc:spChg>
        <pc:spChg chg="mod">
          <ac:chgData name="Stephanie Ascherl" userId="c2782d5f-8d74-4815-a588-943c19c053f9" providerId="ADAL" clId="{20A0A185-3A1E-4EC9-9C02-5CD494AFB328}" dt="2023-11-15T15:45:36.871" v="2044" actId="2711"/>
          <ac:spMkLst>
            <pc:docMk/>
            <pc:sldMk cId="2389844046" sldId="431"/>
            <ac:spMk id="17" creationId="{3BED9EE4-D228-E32F-77DA-0ADD526F7980}"/>
          </ac:spMkLst>
        </pc:spChg>
      </pc:sldChg>
      <pc:sldChg chg="addSp delSp modSp new mod ord modShow">
        <pc:chgData name="Stephanie Ascherl" userId="c2782d5f-8d74-4815-a588-943c19c053f9" providerId="ADAL" clId="{20A0A185-3A1E-4EC9-9C02-5CD494AFB328}" dt="2023-11-15T15:39:58.534" v="1658" actId="729"/>
        <pc:sldMkLst>
          <pc:docMk/>
          <pc:sldMk cId="2610481242" sldId="432"/>
        </pc:sldMkLst>
        <pc:spChg chg="del">
          <ac:chgData name="Stephanie Ascherl" userId="c2782d5f-8d74-4815-a588-943c19c053f9" providerId="ADAL" clId="{20A0A185-3A1E-4EC9-9C02-5CD494AFB328}" dt="2023-11-15T15:30:51.448" v="3" actId="478"/>
          <ac:spMkLst>
            <pc:docMk/>
            <pc:sldMk cId="2610481242" sldId="432"/>
            <ac:spMk id="2" creationId="{4A1437B4-FB30-FB34-39EA-B9C882D8BB11}"/>
          </ac:spMkLst>
        </pc:spChg>
        <pc:spChg chg="del">
          <ac:chgData name="Stephanie Ascherl" userId="c2782d5f-8d74-4815-a588-943c19c053f9" providerId="ADAL" clId="{20A0A185-3A1E-4EC9-9C02-5CD494AFB328}" dt="2023-11-15T15:30:51.448" v="3" actId="478"/>
          <ac:spMkLst>
            <pc:docMk/>
            <pc:sldMk cId="2610481242" sldId="432"/>
            <ac:spMk id="3" creationId="{2A7D1CA0-8577-90BA-01AA-E680193FE72E}"/>
          </ac:spMkLst>
        </pc:spChg>
        <pc:spChg chg="add mod">
          <ac:chgData name="Stephanie Ascherl" userId="c2782d5f-8d74-4815-a588-943c19c053f9" providerId="ADAL" clId="{20A0A185-3A1E-4EC9-9C02-5CD494AFB328}" dt="2023-11-15T15:34:52.630" v="1200" actId="27107"/>
          <ac:spMkLst>
            <pc:docMk/>
            <pc:sldMk cId="2610481242" sldId="432"/>
            <ac:spMk id="5" creationId="{8A1F17C7-8D4D-D4AB-A0AD-725D8F0D0D11}"/>
          </ac:spMkLst>
        </pc:spChg>
        <pc:picChg chg="add mod">
          <ac:chgData name="Stephanie Ascherl" userId="c2782d5f-8d74-4815-a588-943c19c053f9" providerId="ADAL" clId="{20A0A185-3A1E-4EC9-9C02-5CD494AFB328}" dt="2023-11-15T15:35:04.871" v="1201" actId="1076"/>
          <ac:picMkLst>
            <pc:docMk/>
            <pc:sldMk cId="2610481242" sldId="432"/>
            <ac:picMk id="4" creationId="{DA33F502-B592-FFF1-C01F-7F90AF575402}"/>
          </ac:picMkLst>
        </pc:picChg>
      </pc:sldChg>
      <pc:sldChg chg="addSp delSp modSp new mod modNotesTx">
        <pc:chgData name="Stephanie Ascherl" userId="c2782d5f-8d74-4815-a588-943c19c053f9" providerId="ADAL" clId="{20A0A185-3A1E-4EC9-9C02-5CD494AFB328}" dt="2023-11-15T15:45:16.469" v="2043" actId="6549"/>
        <pc:sldMkLst>
          <pc:docMk/>
          <pc:sldMk cId="3276844119" sldId="433"/>
        </pc:sldMkLst>
        <pc:spChg chg="add mod">
          <ac:chgData name="Stephanie Ascherl" userId="c2782d5f-8d74-4815-a588-943c19c053f9" providerId="ADAL" clId="{20A0A185-3A1E-4EC9-9C02-5CD494AFB328}" dt="2023-11-15T15:41:30.653" v="1687" actId="2711"/>
          <ac:spMkLst>
            <pc:docMk/>
            <pc:sldMk cId="3276844119" sldId="433"/>
            <ac:spMk id="2" creationId="{DB451EDC-6C49-5256-3F34-EBF2F372E74A}"/>
          </ac:spMkLst>
        </pc:spChg>
        <pc:spChg chg="add del mod">
          <ac:chgData name="Stephanie Ascherl" userId="c2782d5f-8d74-4815-a588-943c19c053f9" providerId="ADAL" clId="{20A0A185-3A1E-4EC9-9C02-5CD494AFB328}" dt="2023-11-15T15:44:23.712" v="1954" actId="20577"/>
          <ac:spMkLst>
            <pc:docMk/>
            <pc:sldMk cId="3276844119" sldId="433"/>
            <ac:spMk id="3" creationId="{197087FD-EBD8-9D02-6A40-F451940A117A}"/>
          </ac:spMkLst>
        </pc:spChg>
        <pc:spChg chg="mod">
          <ac:chgData name="Stephanie Ascherl" userId="c2782d5f-8d74-4815-a588-943c19c053f9" providerId="ADAL" clId="{20A0A185-3A1E-4EC9-9C02-5CD494AFB328}" dt="2023-11-15T15:41:30.653" v="1687" actId="2711"/>
          <ac:spMkLst>
            <pc:docMk/>
            <pc:sldMk cId="3276844119" sldId="433"/>
            <ac:spMk id="5" creationId="{6543D7B4-5FE4-B3C2-675D-142CF3D80DE6}"/>
          </ac:spMkLst>
        </pc:spChg>
        <pc:spChg chg="mod">
          <ac:chgData name="Stephanie Ascherl" userId="c2782d5f-8d74-4815-a588-943c19c053f9" providerId="ADAL" clId="{20A0A185-3A1E-4EC9-9C02-5CD494AFB328}" dt="2023-11-15T15:41:30.653" v="1687" actId="2711"/>
          <ac:spMkLst>
            <pc:docMk/>
            <pc:sldMk cId="3276844119" sldId="433"/>
            <ac:spMk id="6" creationId="{1646664A-C396-8A45-03F6-CFBD3795F336}"/>
          </ac:spMkLst>
        </pc:spChg>
        <pc:spChg chg="mod">
          <ac:chgData name="Stephanie Ascherl" userId="c2782d5f-8d74-4815-a588-943c19c053f9" providerId="ADAL" clId="{20A0A185-3A1E-4EC9-9C02-5CD494AFB328}" dt="2023-11-15T15:41:30.653" v="1687" actId="2711"/>
          <ac:spMkLst>
            <pc:docMk/>
            <pc:sldMk cId="3276844119" sldId="433"/>
            <ac:spMk id="7" creationId="{DA70FDB0-A98D-8817-D9E3-B2584EA4C3F6}"/>
          </ac:spMkLst>
        </pc:spChg>
        <pc:spChg chg="mod">
          <ac:chgData name="Stephanie Ascherl" userId="c2782d5f-8d74-4815-a588-943c19c053f9" providerId="ADAL" clId="{20A0A185-3A1E-4EC9-9C02-5CD494AFB328}" dt="2023-11-15T15:41:30.653" v="1687" actId="2711"/>
          <ac:spMkLst>
            <pc:docMk/>
            <pc:sldMk cId="3276844119" sldId="433"/>
            <ac:spMk id="8" creationId="{C5C3AA05-17E3-B872-1A98-96C6066207DD}"/>
          </ac:spMkLst>
        </pc:spChg>
        <pc:spChg chg="mod">
          <ac:chgData name="Stephanie Ascherl" userId="c2782d5f-8d74-4815-a588-943c19c053f9" providerId="ADAL" clId="{20A0A185-3A1E-4EC9-9C02-5CD494AFB328}" dt="2023-11-15T15:41:30.653" v="1687" actId="2711"/>
          <ac:spMkLst>
            <pc:docMk/>
            <pc:sldMk cId="3276844119" sldId="433"/>
            <ac:spMk id="9" creationId="{C5A54AFB-3348-AF22-498F-B8B572DB534D}"/>
          </ac:spMkLst>
        </pc:spChg>
        <pc:grpChg chg="add mod">
          <ac:chgData name="Stephanie Ascherl" userId="c2782d5f-8d74-4815-a588-943c19c053f9" providerId="ADAL" clId="{20A0A185-3A1E-4EC9-9C02-5CD494AFB328}" dt="2023-11-15T15:37:50.464" v="1394"/>
          <ac:grpSpMkLst>
            <pc:docMk/>
            <pc:sldMk cId="3276844119" sldId="433"/>
            <ac:grpSpMk id="4" creationId="{1DAFF447-925B-DF78-5D03-464EB3602BDC}"/>
          </ac:grpSpMkLst>
        </pc:grpChg>
      </pc:sldChg>
      <pc:sldChg chg="addSp modSp new mod">
        <pc:chgData name="Stephanie Ascherl" userId="c2782d5f-8d74-4815-a588-943c19c053f9" providerId="ADAL" clId="{20A0A185-3A1E-4EC9-9C02-5CD494AFB328}" dt="2023-11-15T15:47:10.065" v="2197" actId="20577"/>
        <pc:sldMkLst>
          <pc:docMk/>
          <pc:sldMk cId="2835720654" sldId="434"/>
        </pc:sldMkLst>
        <pc:spChg chg="add mod">
          <ac:chgData name="Stephanie Ascherl" userId="c2782d5f-8d74-4815-a588-943c19c053f9" providerId="ADAL" clId="{20A0A185-3A1E-4EC9-9C02-5CD494AFB328}" dt="2023-11-15T15:47:10.065" v="2197" actId="20577"/>
          <ac:spMkLst>
            <pc:docMk/>
            <pc:sldMk cId="2835720654" sldId="434"/>
            <ac:spMk id="2" creationId="{9371A14A-5737-9342-3112-C2FC11CA6C57}"/>
          </ac:spMkLst>
        </pc:spChg>
        <pc:spChg chg="mod">
          <ac:chgData name="Stephanie Ascherl" userId="c2782d5f-8d74-4815-a588-943c19c053f9" providerId="ADAL" clId="{20A0A185-3A1E-4EC9-9C02-5CD494AFB328}" dt="2023-11-15T15:47:02.083" v="2178"/>
          <ac:spMkLst>
            <pc:docMk/>
            <pc:sldMk cId="2835720654" sldId="434"/>
            <ac:spMk id="4" creationId="{B8F5FE11-1CA5-ABCE-9F1D-68472E0560D9}"/>
          </ac:spMkLst>
        </pc:spChg>
        <pc:spChg chg="mod">
          <ac:chgData name="Stephanie Ascherl" userId="c2782d5f-8d74-4815-a588-943c19c053f9" providerId="ADAL" clId="{20A0A185-3A1E-4EC9-9C02-5CD494AFB328}" dt="2023-11-15T15:47:02.083" v="2178"/>
          <ac:spMkLst>
            <pc:docMk/>
            <pc:sldMk cId="2835720654" sldId="434"/>
            <ac:spMk id="5" creationId="{875F877B-BDB5-0EEE-4998-03F564AD7E0D}"/>
          </ac:spMkLst>
        </pc:spChg>
        <pc:spChg chg="mod">
          <ac:chgData name="Stephanie Ascherl" userId="c2782d5f-8d74-4815-a588-943c19c053f9" providerId="ADAL" clId="{20A0A185-3A1E-4EC9-9C02-5CD494AFB328}" dt="2023-11-15T15:47:02.083" v="2178"/>
          <ac:spMkLst>
            <pc:docMk/>
            <pc:sldMk cId="2835720654" sldId="434"/>
            <ac:spMk id="6" creationId="{FC5E958B-56ED-541E-C1B4-0116C81FC6FA}"/>
          </ac:spMkLst>
        </pc:spChg>
        <pc:spChg chg="mod">
          <ac:chgData name="Stephanie Ascherl" userId="c2782d5f-8d74-4815-a588-943c19c053f9" providerId="ADAL" clId="{20A0A185-3A1E-4EC9-9C02-5CD494AFB328}" dt="2023-11-15T15:47:02.083" v="2178"/>
          <ac:spMkLst>
            <pc:docMk/>
            <pc:sldMk cId="2835720654" sldId="434"/>
            <ac:spMk id="7" creationId="{2EF5A1E2-610A-CDBE-B1BB-2B1EF9345F05}"/>
          </ac:spMkLst>
        </pc:spChg>
        <pc:spChg chg="mod">
          <ac:chgData name="Stephanie Ascherl" userId="c2782d5f-8d74-4815-a588-943c19c053f9" providerId="ADAL" clId="{20A0A185-3A1E-4EC9-9C02-5CD494AFB328}" dt="2023-11-15T15:47:02.083" v="2178"/>
          <ac:spMkLst>
            <pc:docMk/>
            <pc:sldMk cId="2835720654" sldId="434"/>
            <ac:spMk id="8" creationId="{0901C3A2-4D6E-DF54-187B-4D814BF39D8E}"/>
          </ac:spMkLst>
        </pc:spChg>
        <pc:grpChg chg="add mod">
          <ac:chgData name="Stephanie Ascherl" userId="c2782d5f-8d74-4815-a588-943c19c053f9" providerId="ADAL" clId="{20A0A185-3A1E-4EC9-9C02-5CD494AFB328}" dt="2023-11-15T15:47:02.083" v="2178"/>
          <ac:grpSpMkLst>
            <pc:docMk/>
            <pc:sldMk cId="2835720654" sldId="434"/>
            <ac:grpSpMk id="3" creationId="{DAEDE09A-F153-81F5-BE1E-AEFD7C84C97A}"/>
          </ac:grpSpMkLst>
        </pc:grpChg>
      </pc:sldChg>
      <pc:sldChg chg="new">
        <pc:chgData name="Stephanie Ascherl" userId="c2782d5f-8d74-4815-a588-943c19c053f9" providerId="ADAL" clId="{20A0A185-3A1E-4EC9-9C02-5CD494AFB328}" dt="2023-11-15T15:46:51.780" v="2177" actId="680"/>
        <pc:sldMkLst>
          <pc:docMk/>
          <pc:sldMk cId="2533194126" sldId="435"/>
        </pc:sldMkLst>
      </pc:sldChg>
      <pc:sldMasterChg chg="del delSldLayout">
        <pc:chgData name="Stephanie Ascherl" userId="c2782d5f-8d74-4815-a588-943c19c053f9" providerId="ADAL" clId="{20A0A185-3A1E-4EC9-9C02-5CD494AFB328}" dt="2023-11-15T15:36:22.015" v="1245" actId="47"/>
        <pc:sldMasterMkLst>
          <pc:docMk/>
          <pc:sldMasterMk cId="3012794596" sldId="2147483752"/>
        </pc:sldMasterMkLst>
        <pc:sldLayoutChg chg="del">
          <pc:chgData name="Stephanie Ascherl" userId="c2782d5f-8d74-4815-a588-943c19c053f9" providerId="ADAL" clId="{20A0A185-3A1E-4EC9-9C02-5CD494AFB328}" dt="2023-11-15T15:36:22.015" v="1245" actId="47"/>
          <pc:sldLayoutMkLst>
            <pc:docMk/>
            <pc:sldMasterMk cId="3012794596" sldId="2147483752"/>
            <pc:sldLayoutMk cId="2125163925" sldId="214748375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310248400" sldId="214748375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796505600" sldId="214748375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681613407" sldId="214748375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4281522680" sldId="214748375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551704107" sldId="214748375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001612237" sldId="214748375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758172701" sldId="214748376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428217477" sldId="214748376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335532777" sldId="2147483762"/>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600168179" sldId="214748376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77566990" sldId="214748376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367464001" sldId="214748376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772237166" sldId="214748376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782267418" sldId="214748376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741671492" sldId="214748376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215843199" sldId="214748376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4170810633" sldId="214748377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940913478" sldId="214748377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145767848" sldId="2147483772"/>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110537314" sldId="214748377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644376677" sldId="214748377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091358750" sldId="214748377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779578446" sldId="214748377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347318753" sldId="214748377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226049320" sldId="214748377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218005321" sldId="214748377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856954805" sldId="214748378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876465793" sldId="214748378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293671281" sldId="2147483782"/>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548006579" sldId="214748378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074533779" sldId="214748378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396415355" sldId="214748378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858773006" sldId="214748378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141031182" sldId="214748378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902356175" sldId="214748378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611935088" sldId="214748378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024098028" sldId="214748379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989989930" sldId="214748379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4025357716" sldId="2147483792"/>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449485574" sldId="214748379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26044217" sldId="214748379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424091565" sldId="214748379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71025279" sldId="214748379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873636636" sldId="214748379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814644289" sldId="214748379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509609916" sldId="214748379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047527675" sldId="214748380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902933415" sldId="214748380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262831732" sldId="2147483802"/>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878582531" sldId="214748380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839300960" sldId="214748380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762863513" sldId="214748380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44642347" sldId="2147483806"/>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245926294" sldId="214748380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163638644" sldId="214748380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852948596" sldId="214748380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54304858" sldId="214748381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283560845" sldId="214748381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952650756" sldId="2147483814"/>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854876407" sldId="214748381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273113739" sldId="2147483820"/>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171282333" sldId="214748382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665157849" sldId="2147483823"/>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1999676861" sldId="214748382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947475719" sldId="2147483827"/>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296553417" sldId="2147483828"/>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83180044" sldId="2147483829"/>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896101373" sldId="2147483835"/>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3613557291" sldId="2147483841"/>
          </pc:sldLayoutMkLst>
        </pc:sldLayoutChg>
        <pc:sldLayoutChg chg="del">
          <pc:chgData name="Stephanie Ascherl" userId="c2782d5f-8d74-4815-a588-943c19c053f9" providerId="ADAL" clId="{20A0A185-3A1E-4EC9-9C02-5CD494AFB328}" dt="2023-11-15T15:36:22.015" v="1245" actId="47"/>
          <pc:sldLayoutMkLst>
            <pc:docMk/>
            <pc:sldMasterMk cId="3012794596" sldId="2147483752"/>
            <pc:sldLayoutMk cId="526400510" sldId="214748384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CE1A9-2F6F-4D31-B7C9-458AA62BEB94}"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25278-0BED-413C-BECA-0C1CC223D049}" type="slidenum">
              <a:rPr lang="en-US" smtClean="0"/>
              <a:t>‹#›</a:t>
            </a:fld>
            <a:endParaRPr lang="en-US"/>
          </a:p>
        </p:txBody>
      </p:sp>
    </p:spTree>
    <p:extLst>
      <p:ext uri="{BB962C8B-B14F-4D97-AF65-F5344CB8AC3E}">
        <p14:creationId xmlns:p14="http://schemas.microsoft.com/office/powerpoint/2010/main" val="413838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43209-0CFD-EE41-AEF4-B5C5A99F4279}" type="slidenum">
              <a:rPr lang="en-US" smtClean="0"/>
              <a:t>2</a:t>
            </a:fld>
            <a:endParaRPr lang="en-US"/>
          </a:p>
        </p:txBody>
      </p:sp>
    </p:spTree>
    <p:extLst>
      <p:ext uri="{BB962C8B-B14F-4D97-AF65-F5344CB8AC3E}">
        <p14:creationId xmlns:p14="http://schemas.microsoft.com/office/powerpoint/2010/main" val="266511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25278-0BED-413C-BECA-0C1CC223D049}" type="slidenum">
              <a:rPr lang="en-US" smtClean="0"/>
              <a:t>3</a:t>
            </a:fld>
            <a:endParaRPr lang="en-US"/>
          </a:p>
        </p:txBody>
      </p:sp>
    </p:spTree>
    <p:extLst>
      <p:ext uri="{BB962C8B-B14F-4D97-AF65-F5344CB8AC3E}">
        <p14:creationId xmlns:p14="http://schemas.microsoft.com/office/powerpoint/2010/main" val="271105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Goals of a Fund for Teachers fellowship are for educators to:</a:t>
            </a:r>
          </a:p>
          <a:p>
            <a:pPr marL="342900" lvl="0" indent="-342900">
              <a:buFont typeface="Arial" panose="020B0604020202020204" pitchFamily="34" charset="0"/>
              <a:buChar char="•"/>
            </a:pPr>
            <a:r>
              <a:rPr lang="en-US" sz="1200" dirty="0"/>
              <a:t>serve as problem solvers and innovators who create solutions to real problems of practice;</a:t>
            </a:r>
          </a:p>
          <a:p>
            <a:pPr marL="342900" lvl="0" indent="-342900">
              <a:buFont typeface="Arial" panose="020B0604020202020204" pitchFamily="34" charset="0"/>
              <a:buChar char="•"/>
            </a:pPr>
            <a:r>
              <a:rPr lang="en-US" sz="1200" dirty="0"/>
              <a:t>reflect on their experience as a learner and transfer the most powerful aspects of their experience to student learning;</a:t>
            </a:r>
          </a:p>
          <a:p>
            <a:pPr marL="342900" lvl="0" indent="-342900">
              <a:buFont typeface="Arial" panose="020B0604020202020204" pitchFamily="34" charset="0"/>
              <a:buChar char="•"/>
            </a:pPr>
            <a:r>
              <a:rPr lang="en-US" sz="1200" dirty="0"/>
              <a:t>Integrate their experiences as Fund for Teachers Fellows into their teaching to create more</a:t>
            </a:r>
          </a:p>
          <a:p>
            <a:pPr marL="342900" lvl="0" indent="-342900">
              <a:buFont typeface="Arial" panose="020B0604020202020204" pitchFamily="34" charset="0"/>
              <a:buChar char="•"/>
            </a:pPr>
            <a:r>
              <a:rPr lang="en-US" sz="1200" dirty="0"/>
              <a:t>globally minded students who are empowered to take action;</a:t>
            </a:r>
          </a:p>
          <a:p>
            <a:pPr marL="342900" lvl="0" indent="-342900">
              <a:buFont typeface="Arial" panose="020B0604020202020204" pitchFamily="34" charset="0"/>
              <a:buChar char="•"/>
            </a:pPr>
            <a:r>
              <a:rPr lang="en-US" sz="1200" dirty="0"/>
              <a:t>and grow as leaders and change makers.</a:t>
            </a:r>
            <a:endParaRPr lang="en" sz="1200" dirty="0"/>
          </a:p>
          <a:p>
            <a:endParaRPr lang="en-US" dirty="0"/>
          </a:p>
        </p:txBody>
      </p:sp>
      <p:sp>
        <p:nvSpPr>
          <p:cNvPr id="4" name="Slide Number Placeholder 3"/>
          <p:cNvSpPr>
            <a:spLocks noGrp="1"/>
          </p:cNvSpPr>
          <p:nvPr>
            <p:ph type="sldNum" sz="quarter" idx="5"/>
          </p:nvPr>
        </p:nvSpPr>
        <p:spPr/>
        <p:txBody>
          <a:bodyPr/>
          <a:lstStyle/>
          <a:p>
            <a:fld id="{35D25278-0BED-413C-BECA-0C1CC223D049}" type="slidenum">
              <a:rPr lang="en-US" smtClean="0"/>
              <a:t>4</a:t>
            </a:fld>
            <a:endParaRPr lang="en-US"/>
          </a:p>
        </p:txBody>
      </p:sp>
    </p:spTree>
    <p:extLst>
      <p:ext uri="{BB962C8B-B14F-4D97-AF65-F5344CB8AC3E}">
        <p14:creationId xmlns:p14="http://schemas.microsoft.com/office/powerpoint/2010/main" val="143853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concerned with your title, but how much time you actively teach students.</a:t>
            </a:r>
          </a:p>
          <a:p>
            <a:r>
              <a:rPr lang="en-US" dirty="0"/>
              <a:t>Years of experience do not need to be in your current school or district, state or even country. </a:t>
            </a:r>
          </a:p>
          <a:p>
            <a:r>
              <a:rPr lang="en-US" dirty="0"/>
              <a:t>Student and substitute teaching do not count towards the three-year minimum.</a:t>
            </a:r>
          </a:p>
          <a:p>
            <a:r>
              <a:rPr lang="en-US" dirty="0"/>
              <a:t>All team members must meet eligibility requirements. Teams do not need to be from the same school, district or even state!</a:t>
            </a:r>
          </a:p>
          <a:p>
            <a:endParaRPr lang="en-US" dirty="0"/>
          </a:p>
          <a:p>
            <a:endParaRPr lang="en-US" dirty="0"/>
          </a:p>
        </p:txBody>
      </p:sp>
      <p:sp>
        <p:nvSpPr>
          <p:cNvPr id="4" name="Slide Number Placeholder 3"/>
          <p:cNvSpPr>
            <a:spLocks noGrp="1"/>
          </p:cNvSpPr>
          <p:nvPr>
            <p:ph type="sldNum" sz="quarter" idx="5"/>
          </p:nvPr>
        </p:nvSpPr>
        <p:spPr/>
        <p:txBody>
          <a:bodyPr/>
          <a:lstStyle/>
          <a:p>
            <a:fld id="{35D25278-0BED-413C-BECA-0C1CC223D049}" type="slidenum">
              <a:rPr lang="en-US" smtClean="0"/>
              <a:t>5</a:t>
            </a:fld>
            <a:endParaRPr lang="en-US"/>
          </a:p>
        </p:txBody>
      </p:sp>
    </p:spTree>
    <p:extLst>
      <p:ext uri="{BB962C8B-B14F-4D97-AF65-F5344CB8AC3E}">
        <p14:creationId xmlns:p14="http://schemas.microsoft.com/office/powerpoint/2010/main" val="120331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Eligibility, if you would like to share: </a:t>
            </a:r>
          </a:p>
          <a:p>
            <a:endParaRPr lang="en-US" dirty="0"/>
          </a:p>
          <a:p>
            <a:r>
              <a:rPr lang="en-US" dirty="0"/>
              <a:t>We do not make grants to support student travel, the completion of post baccalaureate degrees, university/college credit hours, courses for graduate credit, licensing, or licensure, onsite (or campus) professional development at your school or by the district, compensation for substitutes, stipends and requests that only include classroom supplies, such as books, technology, or other materials. Grants cannot be used to pay for any portion of National Board Certification. All project eligibility is at the discretion of Fund for Teachers.</a:t>
            </a:r>
          </a:p>
        </p:txBody>
      </p:sp>
      <p:sp>
        <p:nvSpPr>
          <p:cNvPr id="4" name="Slide Number Placeholder 3"/>
          <p:cNvSpPr>
            <a:spLocks noGrp="1"/>
          </p:cNvSpPr>
          <p:nvPr>
            <p:ph type="sldNum" sz="quarter" idx="5"/>
          </p:nvPr>
        </p:nvSpPr>
        <p:spPr/>
        <p:txBody>
          <a:bodyPr/>
          <a:lstStyle/>
          <a:p>
            <a:fld id="{35D25278-0BED-413C-BECA-0C1CC223D049}" type="slidenum">
              <a:rPr lang="en-US" smtClean="0"/>
              <a:t>6</a:t>
            </a:fld>
            <a:endParaRPr lang="en-US"/>
          </a:p>
        </p:txBody>
      </p:sp>
    </p:spTree>
    <p:extLst>
      <p:ext uri="{BB962C8B-B14F-4D97-AF65-F5344CB8AC3E}">
        <p14:creationId xmlns:p14="http://schemas.microsoft.com/office/powerpoint/2010/main" val="402696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25278-0BED-413C-BECA-0C1CC223D049}" type="slidenum">
              <a:rPr lang="en-US" smtClean="0"/>
              <a:t>9</a:t>
            </a:fld>
            <a:endParaRPr lang="en-US"/>
          </a:p>
        </p:txBody>
      </p:sp>
    </p:spTree>
    <p:extLst>
      <p:ext uri="{BB962C8B-B14F-4D97-AF65-F5344CB8AC3E}">
        <p14:creationId xmlns:p14="http://schemas.microsoft.com/office/powerpoint/2010/main" val="228835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scoring criteria is one of the most useful resources we provide—it’s kind of like an open book test. First and foremost, it outlines the kind of ideas we are looking for in an application, but also, it’s a tool for you to use to as you write and request help from others. Encourage applicants to give a copy of the Scoring Criteria with their proposal when seeking feedback.</a:t>
            </a:r>
          </a:p>
        </p:txBody>
      </p:sp>
      <p:sp>
        <p:nvSpPr>
          <p:cNvPr id="4" name="Slide Number Placeholder 3"/>
          <p:cNvSpPr>
            <a:spLocks noGrp="1"/>
          </p:cNvSpPr>
          <p:nvPr>
            <p:ph type="sldNum" sz="quarter" idx="5"/>
          </p:nvPr>
        </p:nvSpPr>
        <p:spPr/>
        <p:txBody>
          <a:bodyPr/>
          <a:lstStyle/>
          <a:p>
            <a:fld id="{35D25278-0BED-413C-BECA-0C1CC223D049}" type="slidenum">
              <a:rPr lang="en-US" smtClean="0"/>
              <a:t>10</a:t>
            </a:fld>
            <a:endParaRPr lang="en-US"/>
          </a:p>
        </p:txBody>
      </p:sp>
    </p:spTree>
    <p:extLst>
      <p:ext uri="{BB962C8B-B14F-4D97-AF65-F5344CB8AC3E}">
        <p14:creationId xmlns:p14="http://schemas.microsoft.com/office/powerpoint/2010/main" val="389506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25278-0BED-413C-BECA-0C1CC223D049}" type="slidenum">
              <a:rPr lang="en-US" smtClean="0"/>
              <a:t>14</a:t>
            </a:fld>
            <a:endParaRPr lang="en-US"/>
          </a:p>
        </p:txBody>
      </p:sp>
    </p:spTree>
    <p:extLst>
      <p:ext uri="{BB962C8B-B14F-4D97-AF65-F5344CB8AC3E}">
        <p14:creationId xmlns:p14="http://schemas.microsoft.com/office/powerpoint/2010/main" val="356316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C6F44-0C02-4783-BC57-44222579B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36F92B-A883-4E3C-90B9-78B759DA9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2C60D-EBF3-497B-8B29-75DB1F8A8CC3}"/>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7340D24D-770A-404D-8877-251B5E3F1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11331-5162-4657-A396-1057C923ED78}"/>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3567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2210-5BBE-4399-A106-00B76F5DCF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6E2226-F0C3-4A10-8638-8C9A88A2D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D1060-DD3D-4F00-9E4A-83A0890ACA05}"/>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C813EEB6-C0A2-47E3-A61D-880944957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4EB60-F1FF-4E55-B3E1-21D9FE71BFB3}"/>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14670925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8" name="Picture Placeholder 8"/>
          <p:cNvSpPr>
            <a:spLocks noGrp="1"/>
          </p:cNvSpPr>
          <p:nvPr>
            <p:ph type="pic" sz="quarter" idx="14" hasCustomPrompt="1"/>
          </p:nvPr>
        </p:nvSpPr>
        <p:spPr>
          <a:xfrm>
            <a:off x="1643490" y="211459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3" hasCustomPrompt="1"/>
          </p:nvPr>
        </p:nvSpPr>
        <p:spPr>
          <a:xfrm>
            <a:off x="3224100" y="3674475"/>
            <a:ext cx="1647526" cy="296657"/>
          </a:xfrm>
          <a:solidFill>
            <a:schemeClr val="accent1"/>
          </a:solidFill>
        </p:spPr>
        <p:txBody>
          <a:bodyPr>
            <a:normAutofit/>
          </a:bodyPr>
          <a:lstStyle>
            <a:lvl1pPr>
              <a:defRPr sz="800"/>
            </a:lvl1pPr>
          </a:lstStyle>
          <a:p>
            <a:r>
              <a:rPr lang="id-ID"/>
              <a:t>-</a:t>
            </a:r>
            <a:endParaRPr lang="en-AU"/>
          </a:p>
        </p:txBody>
      </p:sp>
      <p:sp>
        <p:nvSpPr>
          <p:cNvPr id="10" name="Text Placeholder 28"/>
          <p:cNvSpPr>
            <a:spLocks noGrp="1"/>
          </p:cNvSpPr>
          <p:nvPr>
            <p:ph type="body" sz="quarter" idx="22" hasCustomPrompt="1"/>
          </p:nvPr>
        </p:nvSpPr>
        <p:spPr>
          <a:xfrm>
            <a:off x="3316507" y="3724274"/>
            <a:ext cx="1507039"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2920499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8" name="Picture Placeholder 8"/>
          <p:cNvSpPr>
            <a:spLocks noGrp="1"/>
          </p:cNvSpPr>
          <p:nvPr>
            <p:ph type="pic" sz="quarter" idx="14" hasCustomPrompt="1"/>
          </p:nvPr>
        </p:nvSpPr>
        <p:spPr>
          <a:xfrm>
            <a:off x="1643490" y="2020468"/>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3" hasCustomPrompt="1"/>
          </p:nvPr>
        </p:nvSpPr>
        <p:spPr>
          <a:xfrm>
            <a:off x="3220289" y="3580345"/>
            <a:ext cx="1651337" cy="296657"/>
          </a:xfrm>
          <a:solidFill>
            <a:schemeClr val="accent1"/>
          </a:solidFill>
        </p:spPr>
        <p:txBody>
          <a:bodyPr>
            <a:normAutofit/>
          </a:bodyPr>
          <a:lstStyle>
            <a:lvl1pPr>
              <a:defRPr sz="800"/>
            </a:lvl1pPr>
          </a:lstStyle>
          <a:p>
            <a:r>
              <a:rPr lang="id-ID"/>
              <a:t>-</a:t>
            </a:r>
            <a:endParaRPr lang="en-AU"/>
          </a:p>
        </p:txBody>
      </p:sp>
      <p:sp>
        <p:nvSpPr>
          <p:cNvPr id="10" name="Text Placeholder 28"/>
          <p:cNvSpPr>
            <a:spLocks noGrp="1"/>
          </p:cNvSpPr>
          <p:nvPr>
            <p:ph type="body" sz="quarter" idx="22" hasCustomPrompt="1"/>
          </p:nvPr>
        </p:nvSpPr>
        <p:spPr>
          <a:xfrm>
            <a:off x="3313021" y="3630145"/>
            <a:ext cx="1510525" cy="198905"/>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1" name="Picture Placeholder 8"/>
          <p:cNvSpPr>
            <a:spLocks noGrp="1"/>
          </p:cNvSpPr>
          <p:nvPr>
            <p:ph type="pic" sz="quarter" idx="24" hasCustomPrompt="1"/>
          </p:nvPr>
        </p:nvSpPr>
        <p:spPr>
          <a:xfrm>
            <a:off x="7250237" y="2020468"/>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4" name="Text Placeholder 33"/>
          <p:cNvSpPr>
            <a:spLocks noGrp="1"/>
          </p:cNvSpPr>
          <p:nvPr>
            <p:ph type="body" sz="quarter" idx="27" hasCustomPrompt="1"/>
          </p:nvPr>
        </p:nvSpPr>
        <p:spPr>
          <a:xfrm>
            <a:off x="1643490" y="4381500"/>
            <a:ext cx="3228135"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28" hasCustomPrompt="1"/>
          </p:nvPr>
        </p:nvSpPr>
        <p:spPr>
          <a:xfrm>
            <a:off x="1643490" y="4721226"/>
            <a:ext cx="3228135" cy="1057460"/>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9" hasCustomPrompt="1"/>
          </p:nvPr>
        </p:nvSpPr>
        <p:spPr>
          <a:xfrm>
            <a:off x="7250237" y="4358155"/>
            <a:ext cx="3228135"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0" hasCustomPrompt="1"/>
          </p:nvPr>
        </p:nvSpPr>
        <p:spPr>
          <a:xfrm>
            <a:off x="7250237" y="4697881"/>
            <a:ext cx="3228135" cy="1057460"/>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1" hasCustomPrompt="1"/>
          </p:nvPr>
        </p:nvSpPr>
        <p:spPr>
          <a:xfrm>
            <a:off x="7250237" y="3580345"/>
            <a:ext cx="1651337" cy="296657"/>
          </a:xfrm>
          <a:solidFill>
            <a:schemeClr val="accent2"/>
          </a:solidFill>
        </p:spPr>
        <p:txBody>
          <a:bodyPr>
            <a:normAutofit/>
          </a:bodyPr>
          <a:lstStyle>
            <a:lvl1pPr>
              <a:defRPr sz="800"/>
            </a:lvl1pPr>
          </a:lstStyle>
          <a:p>
            <a:r>
              <a:rPr lang="id-ID"/>
              <a:t>-</a:t>
            </a:r>
            <a:endParaRPr lang="en-AU"/>
          </a:p>
        </p:txBody>
      </p:sp>
      <p:sp>
        <p:nvSpPr>
          <p:cNvPr id="19" name="Text Placeholder 28"/>
          <p:cNvSpPr>
            <a:spLocks noGrp="1"/>
          </p:cNvSpPr>
          <p:nvPr>
            <p:ph type="body" sz="quarter" idx="32" hasCustomPrompt="1"/>
          </p:nvPr>
        </p:nvSpPr>
        <p:spPr>
          <a:xfrm>
            <a:off x="7342969" y="3630145"/>
            <a:ext cx="1510525" cy="198905"/>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10434713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4" name="Text Placeholder 33"/>
          <p:cNvSpPr>
            <a:spLocks noGrp="1"/>
          </p:cNvSpPr>
          <p:nvPr>
            <p:ph type="body" sz="quarter" idx="27" hasCustomPrompt="1"/>
          </p:nvPr>
        </p:nvSpPr>
        <p:spPr>
          <a:xfrm>
            <a:off x="2772497" y="2072640"/>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28" hasCustomPrompt="1"/>
          </p:nvPr>
        </p:nvSpPr>
        <p:spPr>
          <a:xfrm>
            <a:off x="2772497" y="2443162"/>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Picture Placeholder 11"/>
          <p:cNvSpPr>
            <a:spLocks noGrp="1"/>
          </p:cNvSpPr>
          <p:nvPr>
            <p:ph type="pic" sz="quarter" idx="13" hasCustomPrompt="1"/>
          </p:nvPr>
        </p:nvSpPr>
        <p:spPr>
          <a:xfrm>
            <a:off x="1286210" y="2072640"/>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1" name="Text Placeholder 33"/>
          <p:cNvSpPr>
            <a:spLocks noGrp="1"/>
          </p:cNvSpPr>
          <p:nvPr>
            <p:ph type="body" sz="quarter" idx="29" hasCustomPrompt="1"/>
          </p:nvPr>
        </p:nvSpPr>
        <p:spPr>
          <a:xfrm>
            <a:off x="2772497" y="4104432"/>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2" name="Text Placeholder 33"/>
          <p:cNvSpPr>
            <a:spLocks noGrp="1"/>
          </p:cNvSpPr>
          <p:nvPr>
            <p:ph type="body" sz="quarter" idx="30" hasCustomPrompt="1"/>
          </p:nvPr>
        </p:nvSpPr>
        <p:spPr>
          <a:xfrm>
            <a:off x="2772497" y="4474955"/>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3" name="Picture Placeholder 11"/>
          <p:cNvSpPr>
            <a:spLocks noGrp="1"/>
          </p:cNvSpPr>
          <p:nvPr>
            <p:ph type="pic" sz="quarter" idx="31" hasCustomPrompt="1"/>
          </p:nvPr>
        </p:nvSpPr>
        <p:spPr>
          <a:xfrm>
            <a:off x="1286210" y="4104432"/>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4" name="Text Placeholder 33"/>
          <p:cNvSpPr>
            <a:spLocks noGrp="1"/>
          </p:cNvSpPr>
          <p:nvPr>
            <p:ph type="body" sz="quarter" idx="32" hasCustomPrompt="1"/>
          </p:nvPr>
        </p:nvSpPr>
        <p:spPr>
          <a:xfrm>
            <a:off x="8153401" y="2072640"/>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33" hasCustomPrompt="1"/>
          </p:nvPr>
        </p:nvSpPr>
        <p:spPr>
          <a:xfrm>
            <a:off x="8153401" y="2443162"/>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Picture Placeholder 11"/>
          <p:cNvSpPr>
            <a:spLocks noGrp="1"/>
          </p:cNvSpPr>
          <p:nvPr>
            <p:ph type="pic" sz="quarter" idx="34" hasCustomPrompt="1"/>
          </p:nvPr>
        </p:nvSpPr>
        <p:spPr>
          <a:xfrm>
            <a:off x="6667113" y="2072640"/>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7" name="Text Placeholder 33"/>
          <p:cNvSpPr>
            <a:spLocks noGrp="1"/>
          </p:cNvSpPr>
          <p:nvPr>
            <p:ph type="body" sz="quarter" idx="35" hasCustomPrompt="1"/>
          </p:nvPr>
        </p:nvSpPr>
        <p:spPr>
          <a:xfrm>
            <a:off x="8153401" y="4104432"/>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36" hasCustomPrompt="1"/>
          </p:nvPr>
        </p:nvSpPr>
        <p:spPr>
          <a:xfrm>
            <a:off x="8153401" y="4474955"/>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9" name="Picture Placeholder 11"/>
          <p:cNvSpPr>
            <a:spLocks noGrp="1"/>
          </p:cNvSpPr>
          <p:nvPr>
            <p:ph type="pic" sz="quarter" idx="37" hasCustomPrompt="1"/>
          </p:nvPr>
        </p:nvSpPr>
        <p:spPr>
          <a:xfrm>
            <a:off x="6667113" y="4104432"/>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Tree>
    <p:extLst>
      <p:ext uri="{BB962C8B-B14F-4D97-AF65-F5344CB8AC3E}">
        <p14:creationId xmlns:p14="http://schemas.microsoft.com/office/powerpoint/2010/main" val="30745266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hasCustomPrompt="1"/>
          </p:nvPr>
        </p:nvSpPr>
        <p:spPr>
          <a:xfrm>
            <a:off x="0" y="0"/>
            <a:ext cx="7231358"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7" name="Picture Placeholder 8"/>
          <p:cNvSpPr>
            <a:spLocks noGrp="1"/>
          </p:cNvSpPr>
          <p:nvPr>
            <p:ph type="pic" sz="quarter" idx="15" hasCustomPrompt="1"/>
          </p:nvPr>
        </p:nvSpPr>
        <p:spPr>
          <a:xfrm>
            <a:off x="7231358" y="0"/>
            <a:ext cx="4960642"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9" name="Picture Placeholder 8"/>
          <p:cNvSpPr>
            <a:spLocks noGrp="1"/>
          </p:cNvSpPr>
          <p:nvPr>
            <p:ph type="pic" sz="quarter" idx="16" hasCustomPrompt="1"/>
          </p:nvPr>
        </p:nvSpPr>
        <p:spPr>
          <a:xfrm>
            <a:off x="0" y="3429000"/>
            <a:ext cx="4960642"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7" hasCustomPrompt="1"/>
          </p:nvPr>
        </p:nvSpPr>
        <p:spPr>
          <a:xfrm>
            <a:off x="4960642" y="3429000"/>
            <a:ext cx="7231358"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8" hasCustomPrompt="1"/>
          </p:nvPr>
        </p:nvSpPr>
        <p:spPr>
          <a:xfrm>
            <a:off x="2253716" y="1695451"/>
            <a:ext cx="7667568" cy="3429000"/>
          </a:xfrm>
          <a:gradFill flip="none" rotWithShape="1">
            <a:gsLst>
              <a:gs pos="0">
                <a:schemeClr val="accent1">
                  <a:alpha val="76000"/>
                </a:schemeClr>
              </a:gs>
              <a:gs pos="39000">
                <a:schemeClr val="accent2">
                  <a:alpha val="76000"/>
                </a:schemeClr>
              </a:gs>
              <a:gs pos="75000">
                <a:schemeClr val="accent3">
                  <a:alpha val="74000"/>
                </a:schemeClr>
              </a:gs>
              <a:gs pos="100000">
                <a:schemeClr val="accent4">
                  <a:alpha val="69000"/>
                </a:schemeClr>
              </a:gs>
            </a:gsLst>
            <a:path path="circle">
              <a:fillToRect r="100000" b="100000"/>
            </a:path>
            <a:tileRect l="-100000" t="-100000"/>
          </a:gradFill>
          <a:ln w="152400">
            <a:solidFill>
              <a:schemeClr val="bg1"/>
            </a:solidFill>
          </a:ln>
        </p:spPr>
        <p:txBody>
          <a:bodyPr>
            <a:normAutofit/>
          </a:bodyPr>
          <a:lstStyle>
            <a:lvl1pPr>
              <a:defRPr sz="1600"/>
            </a:lvl1pPr>
          </a:lstStyle>
          <a:p>
            <a:r>
              <a:rPr lang="id-ID"/>
              <a:t>Pic</a:t>
            </a:r>
            <a:endParaRPr lang="en-AU"/>
          </a:p>
        </p:txBody>
      </p:sp>
      <p:sp>
        <p:nvSpPr>
          <p:cNvPr id="14" name="Title 1"/>
          <p:cNvSpPr>
            <a:spLocks noGrp="1"/>
          </p:cNvSpPr>
          <p:nvPr>
            <p:ph type="title"/>
          </p:nvPr>
        </p:nvSpPr>
        <p:spPr>
          <a:xfrm>
            <a:off x="2591257" y="1975131"/>
            <a:ext cx="6910818" cy="528638"/>
          </a:xfrm>
        </p:spPr>
        <p:txBody>
          <a:bodyPr>
            <a:noAutofit/>
          </a:bodyPr>
          <a:lstStyle>
            <a:lvl1pPr algn="ctr">
              <a:defRPr sz="2700">
                <a:solidFill>
                  <a:schemeClr val="bg1"/>
                </a:solidFill>
              </a:defRPr>
            </a:lvl1pPr>
          </a:lstStyle>
          <a:p>
            <a:endParaRPr lang="en-US"/>
          </a:p>
        </p:txBody>
      </p:sp>
      <p:sp>
        <p:nvSpPr>
          <p:cNvPr id="15" name="Content Placeholder 2"/>
          <p:cNvSpPr>
            <a:spLocks noGrp="1"/>
          </p:cNvSpPr>
          <p:nvPr>
            <p:ph idx="1"/>
          </p:nvPr>
        </p:nvSpPr>
        <p:spPr>
          <a:xfrm>
            <a:off x="2591257" y="2503768"/>
            <a:ext cx="6910818" cy="228600"/>
          </a:xfrm>
        </p:spPr>
        <p:txBody>
          <a:bodyPr>
            <a:normAutofit/>
          </a:bodyPr>
          <a:lstStyle>
            <a:lvl1pPr marL="0" indent="0" algn="ctr">
              <a:buNone/>
              <a:defRPr sz="1600">
                <a:solidFill>
                  <a:schemeClr val="bg1"/>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930995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hasCustomPrompt="1"/>
          </p:nvPr>
        </p:nvSpPr>
        <p:spPr>
          <a:xfrm>
            <a:off x="0"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8" name="Picture Placeholder 8"/>
          <p:cNvSpPr>
            <a:spLocks noGrp="1"/>
          </p:cNvSpPr>
          <p:nvPr>
            <p:ph type="pic" sz="quarter" idx="16" hasCustomPrompt="1"/>
          </p:nvPr>
        </p:nvSpPr>
        <p:spPr>
          <a:xfrm>
            <a:off x="8128342"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9" name="Picture Placeholder 8"/>
          <p:cNvSpPr>
            <a:spLocks noGrp="1"/>
          </p:cNvSpPr>
          <p:nvPr>
            <p:ph type="pic" sz="quarter" idx="17" hasCustomPrompt="1"/>
          </p:nvPr>
        </p:nvSpPr>
        <p:spPr>
          <a:xfrm>
            <a:off x="4063658"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8" hasCustomPrompt="1"/>
          </p:nvPr>
        </p:nvSpPr>
        <p:spPr>
          <a:xfrm>
            <a:off x="-1025"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9" hasCustomPrompt="1"/>
          </p:nvPr>
        </p:nvSpPr>
        <p:spPr>
          <a:xfrm>
            <a:off x="8127317"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2" name="Picture Placeholder 8"/>
          <p:cNvSpPr>
            <a:spLocks noGrp="1"/>
          </p:cNvSpPr>
          <p:nvPr>
            <p:ph type="pic" sz="quarter" idx="20" hasCustomPrompt="1"/>
          </p:nvPr>
        </p:nvSpPr>
        <p:spPr>
          <a:xfrm>
            <a:off x="4062633"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1" hasCustomPrompt="1"/>
          </p:nvPr>
        </p:nvSpPr>
        <p:spPr>
          <a:xfrm>
            <a:off x="3216650" y="2936875"/>
            <a:ext cx="5754599" cy="984250"/>
          </a:xfrm>
          <a:solidFill>
            <a:schemeClr val="bg1"/>
          </a:solidFill>
          <a:ln w="57150">
            <a:solidFill>
              <a:schemeClr val="bg1"/>
            </a:solidFill>
          </a:ln>
        </p:spPr>
        <p:txBody>
          <a:bodyPr>
            <a:normAutofit/>
          </a:bodyPr>
          <a:lstStyle>
            <a:lvl1pPr>
              <a:defRPr sz="1600"/>
            </a:lvl1pPr>
          </a:lstStyle>
          <a:p>
            <a:r>
              <a:rPr lang="id-ID"/>
              <a:t>-</a:t>
            </a:r>
            <a:endParaRPr lang="en-AU"/>
          </a:p>
        </p:txBody>
      </p:sp>
      <p:sp>
        <p:nvSpPr>
          <p:cNvPr id="14" name="Title 1"/>
          <p:cNvSpPr>
            <a:spLocks noGrp="1"/>
          </p:cNvSpPr>
          <p:nvPr>
            <p:ph type="title"/>
          </p:nvPr>
        </p:nvSpPr>
        <p:spPr>
          <a:xfrm>
            <a:off x="3533108" y="3164681"/>
            <a:ext cx="5125785" cy="528638"/>
          </a:xfrm>
        </p:spPr>
        <p:txBody>
          <a:bodyPr>
            <a:noAutofit/>
          </a:bodyPr>
          <a:lstStyle>
            <a:lvl1pPr algn="ctr">
              <a:defRPr sz="27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17364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609600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21" hasCustomPrompt="1"/>
          </p:nvPr>
        </p:nvSpPr>
        <p:spPr>
          <a:xfrm>
            <a:off x="609600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25" hasCustomPrompt="1"/>
          </p:nvPr>
        </p:nvSpPr>
        <p:spPr>
          <a:xfrm>
            <a:off x="609600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6" hasCustomPrompt="1"/>
          </p:nvPr>
        </p:nvSpPr>
        <p:spPr>
          <a:xfrm>
            <a:off x="9275003" y="0"/>
            <a:ext cx="2916996" cy="2286000"/>
          </a:xfrm>
          <a:solidFill>
            <a:schemeClr val="accent4">
              <a:alpha val="70000"/>
            </a:schemeClr>
          </a:solidFill>
        </p:spPr>
        <p:txBody>
          <a:bodyPr>
            <a:normAutofit/>
          </a:bodyPr>
          <a:lstStyle>
            <a:lvl1pPr>
              <a:defRPr sz="1600"/>
            </a:lvl1pPr>
          </a:lstStyle>
          <a:p>
            <a:r>
              <a:rPr lang="id-ID"/>
              <a:t>-</a:t>
            </a:r>
            <a:endParaRPr lang="en-AU"/>
          </a:p>
        </p:txBody>
      </p:sp>
      <p:sp>
        <p:nvSpPr>
          <p:cNvPr id="10" name="Picture Placeholder 8"/>
          <p:cNvSpPr>
            <a:spLocks noGrp="1"/>
          </p:cNvSpPr>
          <p:nvPr>
            <p:ph type="pic" sz="quarter" idx="27" hasCustomPrompt="1"/>
          </p:nvPr>
        </p:nvSpPr>
        <p:spPr>
          <a:xfrm>
            <a:off x="9275003" y="2286000"/>
            <a:ext cx="2916996" cy="2286000"/>
          </a:xfrm>
          <a:solidFill>
            <a:schemeClr val="accent5">
              <a:alpha val="70000"/>
            </a:schemeClr>
          </a:solidFill>
        </p:spPr>
        <p:txBody>
          <a:bodyPr>
            <a:normAutofit/>
          </a:bodyPr>
          <a:lstStyle>
            <a:lvl1pPr>
              <a:defRPr sz="1600"/>
            </a:lvl1pPr>
          </a:lstStyle>
          <a:p>
            <a:r>
              <a:rPr lang="id-ID"/>
              <a:t>-</a:t>
            </a:r>
            <a:endParaRPr lang="en-AU"/>
          </a:p>
        </p:txBody>
      </p:sp>
      <p:sp>
        <p:nvSpPr>
          <p:cNvPr id="11" name="Picture Placeholder 8"/>
          <p:cNvSpPr>
            <a:spLocks noGrp="1"/>
          </p:cNvSpPr>
          <p:nvPr>
            <p:ph type="pic" sz="quarter" idx="28" hasCustomPrompt="1"/>
          </p:nvPr>
        </p:nvSpPr>
        <p:spPr>
          <a:xfrm>
            <a:off x="9275003" y="4572000"/>
            <a:ext cx="2916996" cy="2286000"/>
          </a:xfrm>
          <a:solidFill>
            <a:schemeClr val="accent6">
              <a:alpha val="70000"/>
            </a:schemeClr>
          </a:solidFill>
        </p:spPr>
        <p:txBody>
          <a:bodyPr>
            <a:normAutofit/>
          </a:bodyPr>
          <a:lstStyle>
            <a:lvl1pPr>
              <a:defRPr sz="1600"/>
            </a:lvl1pPr>
          </a:lstStyle>
          <a:p>
            <a:r>
              <a:rPr lang="id-ID"/>
              <a:t>-</a:t>
            </a:r>
            <a:endParaRPr lang="en-AU"/>
          </a:p>
        </p:txBody>
      </p:sp>
      <p:sp>
        <p:nvSpPr>
          <p:cNvPr id="12" name="Text Placeholder 33"/>
          <p:cNvSpPr>
            <a:spLocks noGrp="1"/>
          </p:cNvSpPr>
          <p:nvPr>
            <p:ph type="body" sz="quarter" idx="29" hasCustomPrompt="1"/>
          </p:nvPr>
        </p:nvSpPr>
        <p:spPr>
          <a:xfrm>
            <a:off x="9505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30" hasCustomPrompt="1"/>
          </p:nvPr>
        </p:nvSpPr>
        <p:spPr>
          <a:xfrm>
            <a:off x="9505024" y="8255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31" hasCustomPrompt="1"/>
          </p:nvPr>
        </p:nvSpPr>
        <p:spPr>
          <a:xfrm>
            <a:off x="9505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32" hasCustomPrompt="1"/>
          </p:nvPr>
        </p:nvSpPr>
        <p:spPr>
          <a:xfrm>
            <a:off x="9505024" y="305435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33" hasCustomPrompt="1"/>
          </p:nvPr>
        </p:nvSpPr>
        <p:spPr>
          <a:xfrm>
            <a:off x="9505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4" hasCustomPrompt="1"/>
          </p:nvPr>
        </p:nvSpPr>
        <p:spPr>
          <a:xfrm>
            <a:off x="9505024" y="53687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5" hasCustomPrompt="1"/>
          </p:nvPr>
        </p:nvSpPr>
        <p:spPr>
          <a:xfrm>
            <a:off x="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6"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37" hasCustomPrompt="1"/>
          </p:nvPr>
        </p:nvSpPr>
        <p:spPr>
          <a:xfrm>
            <a:off x="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8" hasCustomPrompt="1"/>
          </p:nvPr>
        </p:nvSpPr>
        <p:spPr>
          <a:xfrm>
            <a:off x="3179004" y="0"/>
            <a:ext cx="2916996" cy="2286000"/>
          </a:xfrm>
          <a:solidFill>
            <a:schemeClr val="accent1">
              <a:alpha val="70000"/>
            </a:schemeClr>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39" hasCustomPrompt="1"/>
          </p:nvPr>
        </p:nvSpPr>
        <p:spPr>
          <a:xfrm>
            <a:off x="3179004" y="2286000"/>
            <a:ext cx="2916996" cy="2286000"/>
          </a:xfrm>
          <a:solidFill>
            <a:schemeClr val="accent2">
              <a:alpha val="70000"/>
            </a:schemeClr>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0" hasCustomPrompt="1"/>
          </p:nvPr>
        </p:nvSpPr>
        <p:spPr>
          <a:xfrm>
            <a:off x="3179004" y="4572000"/>
            <a:ext cx="2916996" cy="2286000"/>
          </a:xfrm>
          <a:solidFill>
            <a:schemeClr val="accent3">
              <a:alpha val="70000"/>
            </a:schemeClr>
          </a:solidFill>
        </p:spPr>
        <p:txBody>
          <a:bodyPr>
            <a:normAutofit/>
          </a:bodyPr>
          <a:lstStyle>
            <a:lvl1pPr>
              <a:defRPr sz="1600"/>
            </a:lvl1pPr>
          </a:lstStyle>
          <a:p>
            <a:r>
              <a:rPr lang="id-ID"/>
              <a:t>-</a:t>
            </a:r>
            <a:endParaRPr lang="en-AU"/>
          </a:p>
        </p:txBody>
      </p:sp>
      <p:sp>
        <p:nvSpPr>
          <p:cNvPr id="24" name="Text Placeholder 33"/>
          <p:cNvSpPr>
            <a:spLocks noGrp="1"/>
          </p:cNvSpPr>
          <p:nvPr>
            <p:ph type="body" sz="quarter" idx="41" hasCustomPrompt="1"/>
          </p:nvPr>
        </p:nvSpPr>
        <p:spPr>
          <a:xfrm>
            <a:off x="3409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42" hasCustomPrompt="1"/>
          </p:nvPr>
        </p:nvSpPr>
        <p:spPr>
          <a:xfrm>
            <a:off x="3409024" y="8255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43" hasCustomPrompt="1"/>
          </p:nvPr>
        </p:nvSpPr>
        <p:spPr>
          <a:xfrm>
            <a:off x="3409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7" name="Text Placeholder 33"/>
          <p:cNvSpPr>
            <a:spLocks noGrp="1"/>
          </p:cNvSpPr>
          <p:nvPr>
            <p:ph type="body" sz="quarter" idx="44" hasCustomPrompt="1"/>
          </p:nvPr>
        </p:nvSpPr>
        <p:spPr>
          <a:xfrm>
            <a:off x="3409024" y="305435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45" hasCustomPrompt="1"/>
          </p:nvPr>
        </p:nvSpPr>
        <p:spPr>
          <a:xfrm>
            <a:off x="3409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9" name="Text Placeholder 33"/>
          <p:cNvSpPr>
            <a:spLocks noGrp="1"/>
          </p:cNvSpPr>
          <p:nvPr>
            <p:ph type="body" sz="quarter" idx="46" hasCustomPrompt="1"/>
          </p:nvPr>
        </p:nvSpPr>
        <p:spPr>
          <a:xfrm>
            <a:off x="3409024" y="53687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4044114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35" hasCustomPrompt="1"/>
          </p:nvPr>
        </p:nvSpPr>
        <p:spPr>
          <a:xfrm>
            <a:off x="0" y="5573"/>
            <a:ext cx="6096000" cy="6852427"/>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36" hasCustomPrompt="1"/>
          </p:nvPr>
        </p:nvSpPr>
        <p:spPr>
          <a:xfrm>
            <a:off x="0" y="4020457"/>
            <a:ext cx="6096000" cy="2837543"/>
          </a:xfrm>
          <a:solidFill>
            <a:schemeClr val="accent1"/>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37" hasCustomPrompt="1"/>
          </p:nvPr>
        </p:nvSpPr>
        <p:spPr>
          <a:xfrm>
            <a:off x="6096000" y="1"/>
            <a:ext cx="6096001" cy="6858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38" hasCustomPrompt="1"/>
          </p:nvPr>
        </p:nvSpPr>
        <p:spPr>
          <a:xfrm>
            <a:off x="6096000" y="4018150"/>
            <a:ext cx="6096001" cy="2839850"/>
          </a:xfrm>
          <a:solidFill>
            <a:schemeClr val="accent2"/>
          </a:solidFill>
        </p:spPr>
        <p:txBody>
          <a:bodyPr>
            <a:normAutofit/>
          </a:bodyPr>
          <a:lstStyle>
            <a:lvl1pPr>
              <a:defRPr sz="1600"/>
            </a:lvl1pPr>
          </a:lstStyle>
          <a:p>
            <a:r>
              <a:rPr lang="id-ID"/>
              <a:t>Pic</a:t>
            </a:r>
            <a:endParaRPr lang="en-AU"/>
          </a:p>
        </p:txBody>
      </p:sp>
      <p:sp>
        <p:nvSpPr>
          <p:cNvPr id="10" name="Text Placeholder 33"/>
          <p:cNvSpPr>
            <a:spLocks noGrp="1"/>
          </p:cNvSpPr>
          <p:nvPr>
            <p:ph type="body" sz="quarter" idx="41" hasCustomPrompt="1"/>
          </p:nvPr>
        </p:nvSpPr>
        <p:spPr>
          <a:xfrm>
            <a:off x="838201" y="4587145"/>
            <a:ext cx="4292348" cy="400070"/>
          </a:xfrm>
        </p:spPr>
        <p:txBody>
          <a:bodyPr>
            <a:noAutofit/>
          </a:bodyPr>
          <a:lstStyle>
            <a:lvl1pPr algn="ctr">
              <a:defRPr sz="20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1" name="Text Placeholder 33"/>
          <p:cNvSpPr>
            <a:spLocks noGrp="1"/>
          </p:cNvSpPr>
          <p:nvPr>
            <p:ph type="body" sz="quarter" idx="42" hasCustomPrompt="1"/>
          </p:nvPr>
        </p:nvSpPr>
        <p:spPr>
          <a:xfrm>
            <a:off x="838201" y="5007429"/>
            <a:ext cx="4292348" cy="941728"/>
          </a:xfrm>
        </p:spPr>
        <p:txBody>
          <a:bodyPr>
            <a:noAutofit/>
          </a:bodyPr>
          <a:lstStyle>
            <a:lvl1pPr algn="ctr">
              <a:lnSpc>
                <a:spcPct val="150000"/>
              </a:lnSpc>
              <a:defRPr sz="14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2" name="Text Placeholder 33"/>
          <p:cNvSpPr>
            <a:spLocks noGrp="1"/>
          </p:cNvSpPr>
          <p:nvPr>
            <p:ph type="body" sz="quarter" idx="43" hasCustomPrompt="1"/>
          </p:nvPr>
        </p:nvSpPr>
        <p:spPr>
          <a:xfrm>
            <a:off x="838201" y="4255164"/>
            <a:ext cx="4292348" cy="256768"/>
          </a:xfrm>
        </p:spPr>
        <p:txBody>
          <a:bodyPr>
            <a:noAutofit/>
          </a:bodyPr>
          <a:lstStyle>
            <a:lvl1pPr algn="ctr">
              <a:defRPr sz="1200" i="1">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44" hasCustomPrompt="1"/>
          </p:nvPr>
        </p:nvSpPr>
        <p:spPr>
          <a:xfrm>
            <a:off x="7061452" y="4572406"/>
            <a:ext cx="4292348" cy="400070"/>
          </a:xfrm>
        </p:spPr>
        <p:txBody>
          <a:bodyPr>
            <a:noAutofit/>
          </a:bodyPr>
          <a:lstStyle>
            <a:lvl1pPr algn="ctr">
              <a:defRPr sz="20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45" hasCustomPrompt="1"/>
          </p:nvPr>
        </p:nvSpPr>
        <p:spPr>
          <a:xfrm>
            <a:off x="7061452" y="4992689"/>
            <a:ext cx="4292348" cy="941728"/>
          </a:xfrm>
        </p:spPr>
        <p:txBody>
          <a:bodyPr>
            <a:noAutofit/>
          </a:bodyPr>
          <a:lstStyle>
            <a:lvl1pPr algn="ctr">
              <a:lnSpc>
                <a:spcPct val="150000"/>
              </a:lnSpc>
              <a:defRPr sz="14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46" hasCustomPrompt="1"/>
          </p:nvPr>
        </p:nvSpPr>
        <p:spPr>
          <a:xfrm>
            <a:off x="7061452" y="4240425"/>
            <a:ext cx="4292348" cy="256768"/>
          </a:xfrm>
        </p:spPr>
        <p:txBody>
          <a:bodyPr>
            <a:noAutofit/>
          </a:bodyPr>
          <a:lstStyle>
            <a:lvl1pPr algn="ctr">
              <a:defRPr sz="1200" i="1">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6887060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35" hasCustomPrompt="1"/>
          </p:nvPr>
        </p:nvSpPr>
        <p:spPr>
          <a:xfrm>
            <a:off x="0" y="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36" hasCustomPrompt="1"/>
          </p:nvPr>
        </p:nvSpPr>
        <p:spPr>
          <a:xfrm>
            <a:off x="6096000" y="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8"/>
          <p:cNvSpPr>
            <a:spLocks noGrp="1"/>
          </p:cNvSpPr>
          <p:nvPr>
            <p:ph type="pic" sz="quarter" idx="37" hasCustomPrompt="1"/>
          </p:nvPr>
        </p:nvSpPr>
        <p:spPr>
          <a:xfrm>
            <a:off x="0" y="342900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8" hasCustomPrompt="1"/>
          </p:nvPr>
        </p:nvSpPr>
        <p:spPr>
          <a:xfrm>
            <a:off x="6096000" y="342900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9" hasCustomPrompt="1"/>
          </p:nvPr>
        </p:nvSpPr>
        <p:spPr>
          <a:xfrm>
            <a:off x="1317750" y="2286000"/>
            <a:ext cx="4778250" cy="1128713"/>
          </a:xfrm>
          <a:solidFill>
            <a:schemeClr val="accent1"/>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40" hasCustomPrompt="1"/>
          </p:nvPr>
        </p:nvSpPr>
        <p:spPr>
          <a:xfrm>
            <a:off x="6096000" y="2286000"/>
            <a:ext cx="4778250" cy="1128713"/>
          </a:xfrm>
          <a:solidFill>
            <a:schemeClr val="accent2"/>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1" hasCustomPrompt="1"/>
          </p:nvPr>
        </p:nvSpPr>
        <p:spPr>
          <a:xfrm>
            <a:off x="1317750" y="3414713"/>
            <a:ext cx="4778250" cy="1128713"/>
          </a:xfrm>
          <a:solidFill>
            <a:schemeClr val="accent3"/>
          </a:solidFill>
        </p:spPr>
        <p:txBody>
          <a:bodyPr>
            <a:normAutofit/>
          </a:bodyPr>
          <a:lstStyle>
            <a:lvl1pPr>
              <a:defRPr sz="1600"/>
            </a:lvl1pPr>
          </a:lstStyle>
          <a:p>
            <a:r>
              <a:rPr lang="id-ID"/>
              <a:t>-</a:t>
            </a:r>
            <a:endParaRPr lang="en-AU"/>
          </a:p>
        </p:txBody>
      </p:sp>
      <p:sp>
        <p:nvSpPr>
          <p:cNvPr id="24" name="Picture Placeholder 8"/>
          <p:cNvSpPr>
            <a:spLocks noGrp="1"/>
          </p:cNvSpPr>
          <p:nvPr>
            <p:ph type="pic" sz="quarter" idx="42" hasCustomPrompt="1"/>
          </p:nvPr>
        </p:nvSpPr>
        <p:spPr>
          <a:xfrm>
            <a:off x="6096000" y="3414713"/>
            <a:ext cx="4778250" cy="1128713"/>
          </a:xfrm>
          <a:solidFill>
            <a:schemeClr val="accent4"/>
          </a:solidFill>
        </p:spPr>
        <p:txBody>
          <a:bodyPr>
            <a:normAutofit/>
          </a:bodyPr>
          <a:lstStyle>
            <a:lvl1pPr>
              <a:defRPr sz="1600"/>
            </a:lvl1pPr>
          </a:lstStyle>
          <a:p>
            <a:r>
              <a:rPr lang="id-ID"/>
              <a:t>-</a:t>
            </a:r>
            <a:endParaRPr lang="en-AU"/>
          </a:p>
        </p:txBody>
      </p:sp>
    </p:spTree>
    <p:extLst>
      <p:ext uri="{BB962C8B-B14F-4D97-AF65-F5344CB8AC3E}">
        <p14:creationId xmlns:p14="http://schemas.microsoft.com/office/powerpoint/2010/main" val="24582911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934741" cy="4004185"/>
          </a:xfrm>
          <a:custGeom>
            <a:avLst/>
            <a:gdLst>
              <a:gd name="connsiteX0" fmla="*/ 0 w 13865870"/>
              <a:gd name="connsiteY0" fmla="*/ 0 h 8008369"/>
              <a:gd name="connsiteX1" fmla="*/ 12086836 w 13865870"/>
              <a:gd name="connsiteY1" fmla="*/ 0 h 8008369"/>
              <a:gd name="connsiteX2" fmla="*/ 12086836 w 13865870"/>
              <a:gd name="connsiteY2" fmla="*/ 1478892 h 8008369"/>
              <a:gd name="connsiteX3" fmla="*/ 12040568 w 13865870"/>
              <a:gd name="connsiteY3" fmla="*/ 1482747 h 8008369"/>
              <a:gd name="connsiteX4" fmla="*/ 11867698 w 13865870"/>
              <a:gd name="connsiteY4" fmla="*/ 1498001 h 8008369"/>
              <a:gd name="connsiteX5" fmla="*/ 11699914 w 13865870"/>
              <a:gd name="connsiteY5" fmla="*/ 1523423 h 8008369"/>
              <a:gd name="connsiteX6" fmla="*/ 11542296 w 13865870"/>
              <a:gd name="connsiteY6" fmla="*/ 1553929 h 8008369"/>
              <a:gd name="connsiteX7" fmla="*/ 11389764 w 13865870"/>
              <a:gd name="connsiteY7" fmla="*/ 1589520 h 8008369"/>
              <a:gd name="connsiteX8" fmla="*/ 11247401 w 13865870"/>
              <a:gd name="connsiteY8" fmla="*/ 1635279 h 8008369"/>
              <a:gd name="connsiteX9" fmla="*/ 11110122 w 13865870"/>
              <a:gd name="connsiteY9" fmla="*/ 1681039 h 8008369"/>
              <a:gd name="connsiteX10" fmla="*/ 10972843 w 13865870"/>
              <a:gd name="connsiteY10" fmla="*/ 1731883 h 8008369"/>
              <a:gd name="connsiteX11" fmla="*/ 10840648 w 13865870"/>
              <a:gd name="connsiteY11" fmla="*/ 1782727 h 8008369"/>
              <a:gd name="connsiteX12" fmla="*/ 10708454 w 13865870"/>
              <a:gd name="connsiteY12" fmla="*/ 1843740 h 8008369"/>
              <a:gd name="connsiteX13" fmla="*/ 10576259 w 13865870"/>
              <a:gd name="connsiteY13" fmla="*/ 1904753 h 8008369"/>
              <a:gd name="connsiteX14" fmla="*/ 10449149 w 13865870"/>
              <a:gd name="connsiteY14" fmla="*/ 1970850 h 8008369"/>
              <a:gd name="connsiteX15" fmla="*/ 10322039 w 13865870"/>
              <a:gd name="connsiteY15" fmla="*/ 2042032 h 8008369"/>
              <a:gd name="connsiteX16" fmla="*/ 10194929 w 13865870"/>
              <a:gd name="connsiteY16" fmla="*/ 2113214 h 8008369"/>
              <a:gd name="connsiteX17" fmla="*/ 10550837 w 13865870"/>
              <a:gd name="connsiteY17" fmla="*/ 2926719 h 8008369"/>
              <a:gd name="connsiteX18" fmla="*/ 10642357 w 13865870"/>
              <a:gd name="connsiteY18" fmla="*/ 2875875 h 8008369"/>
              <a:gd name="connsiteX19" fmla="*/ 10733876 w 13865870"/>
              <a:gd name="connsiteY19" fmla="*/ 2819946 h 8008369"/>
              <a:gd name="connsiteX20" fmla="*/ 10835564 w 13865870"/>
              <a:gd name="connsiteY20" fmla="*/ 2769102 h 8008369"/>
              <a:gd name="connsiteX21" fmla="*/ 10937252 w 13865870"/>
              <a:gd name="connsiteY21" fmla="*/ 2718258 h 8008369"/>
              <a:gd name="connsiteX22" fmla="*/ 11044025 w 13865870"/>
              <a:gd name="connsiteY22" fmla="*/ 2672498 h 8008369"/>
              <a:gd name="connsiteX23" fmla="*/ 11155882 w 13865870"/>
              <a:gd name="connsiteY23" fmla="*/ 2626739 h 8008369"/>
              <a:gd name="connsiteX24" fmla="*/ 11272823 w 13865870"/>
              <a:gd name="connsiteY24" fmla="*/ 2580979 h 8008369"/>
              <a:gd name="connsiteX25" fmla="*/ 11394849 w 13865870"/>
              <a:gd name="connsiteY25" fmla="*/ 2540304 h 8008369"/>
              <a:gd name="connsiteX26" fmla="*/ 11511790 w 13865870"/>
              <a:gd name="connsiteY26" fmla="*/ 2504713 h 8008369"/>
              <a:gd name="connsiteX27" fmla="*/ 11633816 w 13865870"/>
              <a:gd name="connsiteY27" fmla="*/ 2469122 h 8008369"/>
              <a:gd name="connsiteX28" fmla="*/ 11755842 w 13865870"/>
              <a:gd name="connsiteY28" fmla="*/ 2438616 h 8008369"/>
              <a:gd name="connsiteX29" fmla="*/ 11877868 w 13865870"/>
              <a:gd name="connsiteY29" fmla="*/ 2418278 h 8008369"/>
              <a:gd name="connsiteX30" fmla="*/ 11994808 w 13865870"/>
              <a:gd name="connsiteY30" fmla="*/ 2397940 h 8008369"/>
              <a:gd name="connsiteX31" fmla="*/ 12116834 w 13865870"/>
              <a:gd name="connsiteY31" fmla="*/ 2387772 h 8008369"/>
              <a:gd name="connsiteX32" fmla="*/ 12233776 w 13865870"/>
              <a:gd name="connsiteY32" fmla="*/ 2377603 h 8008369"/>
              <a:gd name="connsiteX33" fmla="*/ 12350718 w 13865870"/>
              <a:gd name="connsiteY33" fmla="*/ 2377603 h 8008369"/>
              <a:gd name="connsiteX34" fmla="*/ 12452406 w 13865870"/>
              <a:gd name="connsiteY34" fmla="*/ 2377603 h 8008369"/>
              <a:gd name="connsiteX35" fmla="*/ 12549008 w 13865870"/>
              <a:gd name="connsiteY35" fmla="*/ 2382687 h 8008369"/>
              <a:gd name="connsiteX36" fmla="*/ 12640528 w 13865870"/>
              <a:gd name="connsiteY36" fmla="*/ 2387772 h 8008369"/>
              <a:gd name="connsiteX37" fmla="*/ 12732048 w 13865870"/>
              <a:gd name="connsiteY37" fmla="*/ 2397940 h 8008369"/>
              <a:gd name="connsiteX38" fmla="*/ 12818482 w 13865870"/>
              <a:gd name="connsiteY38" fmla="*/ 2413194 h 8008369"/>
              <a:gd name="connsiteX39" fmla="*/ 12899832 w 13865870"/>
              <a:gd name="connsiteY39" fmla="*/ 2428447 h 8008369"/>
              <a:gd name="connsiteX40" fmla="*/ 12976098 w 13865870"/>
              <a:gd name="connsiteY40" fmla="*/ 2448785 h 8008369"/>
              <a:gd name="connsiteX41" fmla="*/ 13052366 w 13865870"/>
              <a:gd name="connsiteY41" fmla="*/ 2474207 h 8008369"/>
              <a:gd name="connsiteX42" fmla="*/ 13123546 w 13865870"/>
              <a:gd name="connsiteY42" fmla="*/ 2499629 h 8008369"/>
              <a:gd name="connsiteX43" fmla="*/ 13189644 w 13865870"/>
              <a:gd name="connsiteY43" fmla="*/ 2525051 h 8008369"/>
              <a:gd name="connsiteX44" fmla="*/ 13250656 w 13865870"/>
              <a:gd name="connsiteY44" fmla="*/ 2555557 h 8008369"/>
              <a:gd name="connsiteX45" fmla="*/ 13311670 w 13865870"/>
              <a:gd name="connsiteY45" fmla="*/ 2591148 h 8008369"/>
              <a:gd name="connsiteX46" fmla="*/ 13367598 w 13865870"/>
              <a:gd name="connsiteY46" fmla="*/ 2626739 h 8008369"/>
              <a:gd name="connsiteX47" fmla="*/ 13423526 w 13865870"/>
              <a:gd name="connsiteY47" fmla="*/ 2667414 h 8008369"/>
              <a:gd name="connsiteX48" fmla="*/ 13469286 w 13865870"/>
              <a:gd name="connsiteY48" fmla="*/ 2713174 h 8008369"/>
              <a:gd name="connsiteX49" fmla="*/ 13515046 w 13865870"/>
              <a:gd name="connsiteY49" fmla="*/ 2758933 h 8008369"/>
              <a:gd name="connsiteX50" fmla="*/ 13560806 w 13865870"/>
              <a:gd name="connsiteY50" fmla="*/ 2804693 h 8008369"/>
              <a:gd name="connsiteX51" fmla="*/ 13596396 w 13865870"/>
              <a:gd name="connsiteY51" fmla="*/ 2855537 h 8008369"/>
              <a:gd name="connsiteX52" fmla="*/ 13637072 w 13865870"/>
              <a:gd name="connsiteY52" fmla="*/ 2906381 h 8008369"/>
              <a:gd name="connsiteX53" fmla="*/ 13667578 w 13865870"/>
              <a:gd name="connsiteY53" fmla="*/ 2962309 h 8008369"/>
              <a:gd name="connsiteX54" fmla="*/ 13698084 w 13865870"/>
              <a:gd name="connsiteY54" fmla="*/ 3018238 h 8008369"/>
              <a:gd name="connsiteX55" fmla="*/ 13728590 w 13865870"/>
              <a:gd name="connsiteY55" fmla="*/ 3074166 h 8008369"/>
              <a:gd name="connsiteX56" fmla="*/ 13754014 w 13865870"/>
              <a:gd name="connsiteY56" fmla="*/ 3135179 h 8008369"/>
              <a:gd name="connsiteX57" fmla="*/ 13779434 w 13865870"/>
              <a:gd name="connsiteY57" fmla="*/ 3196192 h 8008369"/>
              <a:gd name="connsiteX58" fmla="*/ 13799772 w 13865870"/>
              <a:gd name="connsiteY58" fmla="*/ 3257205 h 8008369"/>
              <a:gd name="connsiteX59" fmla="*/ 13815026 w 13865870"/>
              <a:gd name="connsiteY59" fmla="*/ 3323302 h 8008369"/>
              <a:gd name="connsiteX60" fmla="*/ 13845532 w 13865870"/>
              <a:gd name="connsiteY60" fmla="*/ 3455497 h 8008369"/>
              <a:gd name="connsiteX61" fmla="*/ 13860786 w 13865870"/>
              <a:gd name="connsiteY61" fmla="*/ 3597860 h 8008369"/>
              <a:gd name="connsiteX62" fmla="*/ 13865870 w 13865870"/>
              <a:gd name="connsiteY62" fmla="*/ 3745308 h 8008369"/>
              <a:gd name="connsiteX63" fmla="*/ 13860786 w 13865870"/>
              <a:gd name="connsiteY63" fmla="*/ 3857165 h 8008369"/>
              <a:gd name="connsiteX64" fmla="*/ 13855702 w 13865870"/>
              <a:gd name="connsiteY64" fmla="*/ 3963937 h 8008369"/>
              <a:gd name="connsiteX65" fmla="*/ 13840448 w 13865870"/>
              <a:gd name="connsiteY65" fmla="*/ 4065625 h 8008369"/>
              <a:gd name="connsiteX66" fmla="*/ 13825194 w 13865870"/>
              <a:gd name="connsiteY66" fmla="*/ 4167314 h 8008369"/>
              <a:gd name="connsiteX67" fmla="*/ 13799772 w 13865870"/>
              <a:gd name="connsiteY67" fmla="*/ 4263917 h 8008369"/>
              <a:gd name="connsiteX68" fmla="*/ 13774350 w 13865870"/>
              <a:gd name="connsiteY68" fmla="*/ 4360521 h 8008369"/>
              <a:gd name="connsiteX69" fmla="*/ 13738760 w 13865870"/>
              <a:gd name="connsiteY69" fmla="*/ 4452040 h 8008369"/>
              <a:gd name="connsiteX70" fmla="*/ 13703168 w 13865870"/>
              <a:gd name="connsiteY70" fmla="*/ 4538475 h 8008369"/>
              <a:gd name="connsiteX71" fmla="*/ 13611650 w 13865870"/>
              <a:gd name="connsiteY71" fmla="*/ 4711345 h 8008369"/>
              <a:gd name="connsiteX72" fmla="*/ 13515046 w 13865870"/>
              <a:gd name="connsiteY72" fmla="*/ 4879130 h 8008369"/>
              <a:gd name="connsiteX73" fmla="*/ 13448104 w 13865870"/>
              <a:gd name="connsiteY73" fmla="*/ 4981138 h 8008369"/>
              <a:gd name="connsiteX74" fmla="*/ 13432834 w 13865870"/>
              <a:gd name="connsiteY74" fmla="*/ 4975735 h 8008369"/>
              <a:gd name="connsiteX75" fmla="*/ 13410825 w 13865870"/>
              <a:gd name="connsiteY75" fmla="*/ 5037944 h 8008369"/>
              <a:gd name="connsiteX76" fmla="*/ 13408274 w 13865870"/>
              <a:gd name="connsiteY76" fmla="*/ 5041831 h 8008369"/>
              <a:gd name="connsiteX77" fmla="*/ 13291332 w 13865870"/>
              <a:gd name="connsiteY77" fmla="*/ 5199448 h 8008369"/>
              <a:gd name="connsiteX78" fmla="*/ 13169306 w 13865870"/>
              <a:gd name="connsiteY78" fmla="*/ 5351980 h 8008369"/>
              <a:gd name="connsiteX79" fmla="*/ 13042196 w 13865870"/>
              <a:gd name="connsiteY79" fmla="*/ 5504512 h 8008369"/>
              <a:gd name="connsiteX80" fmla="*/ 12904918 w 13865870"/>
              <a:gd name="connsiteY80" fmla="*/ 5657045 h 8008369"/>
              <a:gd name="connsiteX81" fmla="*/ 12767638 w 13865870"/>
              <a:gd name="connsiteY81" fmla="*/ 5809577 h 8008369"/>
              <a:gd name="connsiteX82" fmla="*/ 12630360 w 13865870"/>
              <a:gd name="connsiteY82" fmla="*/ 5962109 h 8008369"/>
              <a:gd name="connsiteX83" fmla="*/ 12493080 w 13865870"/>
              <a:gd name="connsiteY83" fmla="*/ 6124810 h 8008369"/>
              <a:gd name="connsiteX84" fmla="*/ 12365970 w 13865870"/>
              <a:gd name="connsiteY84" fmla="*/ 6287511 h 8008369"/>
              <a:gd name="connsiteX85" fmla="*/ 12238860 w 13865870"/>
              <a:gd name="connsiteY85" fmla="*/ 6460380 h 8008369"/>
              <a:gd name="connsiteX86" fmla="*/ 12182932 w 13865870"/>
              <a:gd name="connsiteY86" fmla="*/ 6546816 h 8008369"/>
              <a:gd name="connsiteX87" fmla="*/ 12121918 w 13865870"/>
              <a:gd name="connsiteY87" fmla="*/ 6638335 h 8008369"/>
              <a:gd name="connsiteX88" fmla="*/ 12071074 w 13865870"/>
              <a:gd name="connsiteY88" fmla="*/ 6729854 h 8008369"/>
              <a:gd name="connsiteX89" fmla="*/ 12015146 w 13865870"/>
              <a:gd name="connsiteY89" fmla="*/ 6826458 h 8008369"/>
              <a:gd name="connsiteX90" fmla="*/ 11969386 w 13865870"/>
              <a:gd name="connsiteY90" fmla="*/ 6923062 h 8008369"/>
              <a:gd name="connsiteX91" fmla="*/ 11918542 w 13865870"/>
              <a:gd name="connsiteY91" fmla="*/ 7024750 h 8008369"/>
              <a:gd name="connsiteX92" fmla="*/ 11877868 w 13865870"/>
              <a:gd name="connsiteY92" fmla="*/ 7126438 h 8008369"/>
              <a:gd name="connsiteX93" fmla="*/ 11832108 w 13865870"/>
              <a:gd name="connsiteY93" fmla="*/ 7228126 h 8008369"/>
              <a:gd name="connsiteX94" fmla="*/ 11796516 w 13865870"/>
              <a:gd name="connsiteY94" fmla="*/ 7334898 h 8008369"/>
              <a:gd name="connsiteX95" fmla="*/ 11760926 w 13865870"/>
              <a:gd name="connsiteY95" fmla="*/ 7446756 h 8008369"/>
              <a:gd name="connsiteX96" fmla="*/ 11730420 w 13865870"/>
              <a:gd name="connsiteY96" fmla="*/ 7563696 h 8008369"/>
              <a:gd name="connsiteX97" fmla="*/ 11710082 w 13865870"/>
              <a:gd name="connsiteY97" fmla="*/ 7685722 h 8008369"/>
              <a:gd name="connsiteX98" fmla="*/ 11689744 w 13865870"/>
              <a:gd name="connsiteY98" fmla="*/ 7807748 h 8008369"/>
              <a:gd name="connsiteX99" fmla="*/ 11679576 w 13865870"/>
              <a:gd name="connsiteY99" fmla="*/ 7934858 h 8008369"/>
              <a:gd name="connsiteX100" fmla="*/ 11673921 w 13865870"/>
              <a:gd name="connsiteY100" fmla="*/ 8008369 h 8008369"/>
              <a:gd name="connsiteX101" fmla="*/ 0 w 13865870"/>
              <a:gd name="connsiteY101" fmla="*/ 8008369 h 800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865870" h="8008369">
                <a:moveTo>
                  <a:pt x="0" y="0"/>
                </a:moveTo>
                <a:lnTo>
                  <a:pt x="12086836" y="0"/>
                </a:lnTo>
                <a:lnTo>
                  <a:pt x="12086836" y="1478892"/>
                </a:lnTo>
                <a:lnTo>
                  <a:pt x="12040568" y="1482747"/>
                </a:lnTo>
                <a:lnTo>
                  <a:pt x="11867698" y="1498001"/>
                </a:lnTo>
                <a:lnTo>
                  <a:pt x="11699914" y="1523423"/>
                </a:lnTo>
                <a:lnTo>
                  <a:pt x="11542296" y="1553929"/>
                </a:lnTo>
                <a:lnTo>
                  <a:pt x="11389764" y="1589520"/>
                </a:lnTo>
                <a:lnTo>
                  <a:pt x="11247401" y="1635279"/>
                </a:lnTo>
                <a:lnTo>
                  <a:pt x="11110122" y="1681039"/>
                </a:lnTo>
                <a:lnTo>
                  <a:pt x="10972843" y="1731883"/>
                </a:lnTo>
                <a:lnTo>
                  <a:pt x="10840648" y="1782727"/>
                </a:lnTo>
                <a:lnTo>
                  <a:pt x="10708454" y="1843740"/>
                </a:lnTo>
                <a:lnTo>
                  <a:pt x="10576259" y="1904753"/>
                </a:lnTo>
                <a:lnTo>
                  <a:pt x="10449149" y="1970850"/>
                </a:lnTo>
                <a:lnTo>
                  <a:pt x="10322039" y="2042032"/>
                </a:lnTo>
                <a:lnTo>
                  <a:pt x="10194929" y="2113214"/>
                </a:lnTo>
                <a:lnTo>
                  <a:pt x="10550837" y="2926719"/>
                </a:lnTo>
                <a:lnTo>
                  <a:pt x="10642357" y="2875875"/>
                </a:lnTo>
                <a:lnTo>
                  <a:pt x="10733876" y="2819946"/>
                </a:lnTo>
                <a:lnTo>
                  <a:pt x="10835564" y="2769102"/>
                </a:lnTo>
                <a:lnTo>
                  <a:pt x="10937252" y="2718258"/>
                </a:lnTo>
                <a:lnTo>
                  <a:pt x="11044025" y="2672498"/>
                </a:lnTo>
                <a:lnTo>
                  <a:pt x="11155882" y="2626739"/>
                </a:lnTo>
                <a:lnTo>
                  <a:pt x="11272823" y="2580979"/>
                </a:lnTo>
                <a:lnTo>
                  <a:pt x="11394849" y="2540304"/>
                </a:lnTo>
                <a:lnTo>
                  <a:pt x="11511790" y="2504713"/>
                </a:lnTo>
                <a:lnTo>
                  <a:pt x="11633816" y="2469122"/>
                </a:lnTo>
                <a:lnTo>
                  <a:pt x="11755842" y="2438616"/>
                </a:lnTo>
                <a:lnTo>
                  <a:pt x="11877868" y="2418278"/>
                </a:lnTo>
                <a:lnTo>
                  <a:pt x="11994808" y="2397940"/>
                </a:lnTo>
                <a:lnTo>
                  <a:pt x="12116834" y="2387772"/>
                </a:lnTo>
                <a:lnTo>
                  <a:pt x="12233776" y="2377603"/>
                </a:lnTo>
                <a:lnTo>
                  <a:pt x="12350718" y="2377603"/>
                </a:lnTo>
                <a:lnTo>
                  <a:pt x="12452406" y="2377603"/>
                </a:lnTo>
                <a:lnTo>
                  <a:pt x="12549008" y="2382687"/>
                </a:lnTo>
                <a:lnTo>
                  <a:pt x="12640528" y="2387772"/>
                </a:lnTo>
                <a:lnTo>
                  <a:pt x="12732048" y="2397940"/>
                </a:lnTo>
                <a:lnTo>
                  <a:pt x="12818482" y="2413194"/>
                </a:lnTo>
                <a:lnTo>
                  <a:pt x="12899832" y="2428447"/>
                </a:lnTo>
                <a:lnTo>
                  <a:pt x="12976098" y="2448785"/>
                </a:lnTo>
                <a:lnTo>
                  <a:pt x="13052366" y="2474207"/>
                </a:lnTo>
                <a:lnTo>
                  <a:pt x="13123546" y="2499629"/>
                </a:lnTo>
                <a:lnTo>
                  <a:pt x="13189644" y="2525051"/>
                </a:lnTo>
                <a:lnTo>
                  <a:pt x="13250656" y="2555557"/>
                </a:lnTo>
                <a:lnTo>
                  <a:pt x="13311670" y="2591148"/>
                </a:lnTo>
                <a:lnTo>
                  <a:pt x="13367598" y="2626739"/>
                </a:lnTo>
                <a:lnTo>
                  <a:pt x="13423526" y="2667414"/>
                </a:lnTo>
                <a:lnTo>
                  <a:pt x="13469286" y="2713174"/>
                </a:lnTo>
                <a:lnTo>
                  <a:pt x="13515046" y="2758933"/>
                </a:lnTo>
                <a:lnTo>
                  <a:pt x="13560806" y="2804693"/>
                </a:lnTo>
                <a:lnTo>
                  <a:pt x="13596396" y="2855537"/>
                </a:lnTo>
                <a:lnTo>
                  <a:pt x="13637072" y="2906381"/>
                </a:lnTo>
                <a:lnTo>
                  <a:pt x="13667578" y="2962309"/>
                </a:lnTo>
                <a:lnTo>
                  <a:pt x="13698084" y="3018238"/>
                </a:lnTo>
                <a:lnTo>
                  <a:pt x="13728590" y="3074166"/>
                </a:lnTo>
                <a:lnTo>
                  <a:pt x="13754014" y="3135179"/>
                </a:lnTo>
                <a:lnTo>
                  <a:pt x="13779434" y="3196192"/>
                </a:lnTo>
                <a:lnTo>
                  <a:pt x="13799772" y="3257205"/>
                </a:lnTo>
                <a:lnTo>
                  <a:pt x="13815026" y="3323302"/>
                </a:lnTo>
                <a:lnTo>
                  <a:pt x="13845532" y="3455497"/>
                </a:lnTo>
                <a:lnTo>
                  <a:pt x="13860786" y="3597860"/>
                </a:lnTo>
                <a:lnTo>
                  <a:pt x="13865870" y="3745308"/>
                </a:lnTo>
                <a:lnTo>
                  <a:pt x="13860786" y="3857165"/>
                </a:lnTo>
                <a:lnTo>
                  <a:pt x="13855702" y="3963937"/>
                </a:lnTo>
                <a:lnTo>
                  <a:pt x="13840448" y="4065625"/>
                </a:lnTo>
                <a:lnTo>
                  <a:pt x="13825194" y="4167314"/>
                </a:lnTo>
                <a:lnTo>
                  <a:pt x="13799772" y="4263917"/>
                </a:lnTo>
                <a:lnTo>
                  <a:pt x="13774350" y="4360521"/>
                </a:lnTo>
                <a:lnTo>
                  <a:pt x="13738760" y="4452040"/>
                </a:lnTo>
                <a:lnTo>
                  <a:pt x="13703168" y="4538475"/>
                </a:lnTo>
                <a:lnTo>
                  <a:pt x="13611650" y="4711345"/>
                </a:lnTo>
                <a:lnTo>
                  <a:pt x="13515046" y="4879130"/>
                </a:lnTo>
                <a:lnTo>
                  <a:pt x="13448104" y="4981138"/>
                </a:lnTo>
                <a:lnTo>
                  <a:pt x="13432834" y="4975735"/>
                </a:lnTo>
                <a:lnTo>
                  <a:pt x="13410825" y="5037944"/>
                </a:lnTo>
                <a:lnTo>
                  <a:pt x="13408274" y="5041831"/>
                </a:lnTo>
                <a:lnTo>
                  <a:pt x="13291332" y="5199448"/>
                </a:lnTo>
                <a:lnTo>
                  <a:pt x="13169306" y="5351980"/>
                </a:lnTo>
                <a:lnTo>
                  <a:pt x="13042196" y="5504512"/>
                </a:lnTo>
                <a:lnTo>
                  <a:pt x="12904918" y="5657045"/>
                </a:lnTo>
                <a:lnTo>
                  <a:pt x="12767638" y="5809577"/>
                </a:lnTo>
                <a:lnTo>
                  <a:pt x="12630360" y="5962109"/>
                </a:lnTo>
                <a:lnTo>
                  <a:pt x="12493080" y="6124810"/>
                </a:lnTo>
                <a:lnTo>
                  <a:pt x="12365970" y="6287511"/>
                </a:lnTo>
                <a:lnTo>
                  <a:pt x="12238860" y="6460380"/>
                </a:lnTo>
                <a:lnTo>
                  <a:pt x="12182932" y="6546816"/>
                </a:lnTo>
                <a:lnTo>
                  <a:pt x="12121918" y="6638335"/>
                </a:lnTo>
                <a:lnTo>
                  <a:pt x="12071074" y="6729854"/>
                </a:lnTo>
                <a:lnTo>
                  <a:pt x="12015146" y="6826458"/>
                </a:lnTo>
                <a:lnTo>
                  <a:pt x="11969386" y="6923062"/>
                </a:lnTo>
                <a:lnTo>
                  <a:pt x="11918542" y="7024750"/>
                </a:lnTo>
                <a:lnTo>
                  <a:pt x="11877868" y="7126438"/>
                </a:lnTo>
                <a:lnTo>
                  <a:pt x="11832108" y="7228126"/>
                </a:lnTo>
                <a:lnTo>
                  <a:pt x="11796516" y="7334898"/>
                </a:lnTo>
                <a:lnTo>
                  <a:pt x="11760926" y="7446756"/>
                </a:lnTo>
                <a:lnTo>
                  <a:pt x="11730420" y="7563696"/>
                </a:lnTo>
                <a:lnTo>
                  <a:pt x="11710082" y="7685722"/>
                </a:lnTo>
                <a:lnTo>
                  <a:pt x="11689744" y="7807748"/>
                </a:lnTo>
                <a:lnTo>
                  <a:pt x="11679576" y="7934858"/>
                </a:lnTo>
                <a:lnTo>
                  <a:pt x="11673921" y="8008369"/>
                </a:lnTo>
                <a:lnTo>
                  <a:pt x="0" y="8008369"/>
                </a:lnTo>
                <a:close/>
              </a:path>
            </a:pathLst>
          </a:custGeom>
          <a:solidFill>
            <a:schemeClr val="bg1">
              <a:lumMod val="95000"/>
            </a:schemeClr>
          </a:solidFill>
        </p:spPr>
        <p:txBody>
          <a:bodyPr wrap="square">
            <a:noAutofit/>
          </a:bodyPr>
          <a:lstStyle/>
          <a:p>
            <a:endParaRPr lang="en-AU"/>
          </a:p>
        </p:txBody>
      </p:sp>
      <p:sp>
        <p:nvSpPr>
          <p:cNvPr id="15" name="Picture Placeholder 14"/>
          <p:cNvSpPr>
            <a:spLocks noGrp="1"/>
          </p:cNvSpPr>
          <p:nvPr>
            <p:ph type="pic" sz="quarter" idx="11"/>
          </p:nvPr>
        </p:nvSpPr>
        <p:spPr>
          <a:xfrm>
            <a:off x="5826158" y="0"/>
            <a:ext cx="6365842" cy="4004184"/>
          </a:xfrm>
          <a:custGeom>
            <a:avLst/>
            <a:gdLst>
              <a:gd name="connsiteX0" fmla="*/ 920 w 12728368"/>
              <a:gd name="connsiteY0" fmla="*/ 8007152 h 8008367"/>
              <a:gd name="connsiteX1" fmla="*/ 824 w 12728368"/>
              <a:gd name="connsiteY1" fmla="*/ 8008367 h 8008367"/>
              <a:gd name="connsiteX2" fmla="*/ 0 w 12728368"/>
              <a:gd name="connsiteY2" fmla="*/ 8008367 h 8008367"/>
              <a:gd name="connsiteX3" fmla="*/ 1389652 w 12728368"/>
              <a:gd name="connsiteY3" fmla="*/ 0 h 8008367"/>
              <a:gd name="connsiteX4" fmla="*/ 12728368 w 12728368"/>
              <a:gd name="connsiteY4" fmla="*/ 0 h 8008367"/>
              <a:gd name="connsiteX5" fmla="*/ 12728368 w 12728368"/>
              <a:gd name="connsiteY5" fmla="*/ 8008367 h 8008367"/>
              <a:gd name="connsiteX6" fmla="*/ 916200 w 12728368"/>
              <a:gd name="connsiteY6" fmla="*/ 8008367 h 8008367"/>
              <a:gd name="connsiteX7" fmla="*/ 921672 w 12728368"/>
              <a:gd name="connsiteY7" fmla="*/ 7975534 h 8008367"/>
              <a:gd name="connsiteX8" fmla="*/ 947092 w 12728368"/>
              <a:gd name="connsiteY8" fmla="*/ 7858592 h 8008367"/>
              <a:gd name="connsiteX9" fmla="*/ 977600 w 12728368"/>
              <a:gd name="connsiteY9" fmla="*/ 7746736 h 8008367"/>
              <a:gd name="connsiteX10" fmla="*/ 1013192 w 12728368"/>
              <a:gd name="connsiteY10" fmla="*/ 7634878 h 8008367"/>
              <a:gd name="connsiteX11" fmla="*/ 1053864 w 12728368"/>
              <a:gd name="connsiteY11" fmla="*/ 7533190 h 8008367"/>
              <a:gd name="connsiteX12" fmla="*/ 1099624 w 12728368"/>
              <a:gd name="connsiteY12" fmla="*/ 7431502 h 8008367"/>
              <a:gd name="connsiteX13" fmla="*/ 1150468 w 12728368"/>
              <a:gd name="connsiteY13" fmla="*/ 7334898 h 8008367"/>
              <a:gd name="connsiteX14" fmla="*/ 1201312 w 12728368"/>
              <a:gd name="connsiteY14" fmla="*/ 7233210 h 8008367"/>
              <a:gd name="connsiteX15" fmla="*/ 1257244 w 12728368"/>
              <a:gd name="connsiteY15" fmla="*/ 7141691 h 8008367"/>
              <a:gd name="connsiteX16" fmla="*/ 1313172 w 12728368"/>
              <a:gd name="connsiteY16" fmla="*/ 7045088 h 8008367"/>
              <a:gd name="connsiteX17" fmla="*/ 1374184 w 12728368"/>
              <a:gd name="connsiteY17" fmla="*/ 6953568 h 8008367"/>
              <a:gd name="connsiteX18" fmla="*/ 1435196 w 12728368"/>
              <a:gd name="connsiteY18" fmla="*/ 6862048 h 8008367"/>
              <a:gd name="connsiteX19" fmla="*/ 1501292 w 12728368"/>
              <a:gd name="connsiteY19" fmla="*/ 6775614 h 8008367"/>
              <a:gd name="connsiteX20" fmla="*/ 1638572 w 12728368"/>
              <a:gd name="connsiteY20" fmla="*/ 6602744 h 8008367"/>
              <a:gd name="connsiteX21" fmla="*/ 1780936 w 12728368"/>
              <a:gd name="connsiteY21" fmla="*/ 6434958 h 8008367"/>
              <a:gd name="connsiteX22" fmla="*/ 1928384 w 12728368"/>
              <a:gd name="connsiteY22" fmla="*/ 6272258 h 8008367"/>
              <a:gd name="connsiteX23" fmla="*/ 2080916 w 12728368"/>
              <a:gd name="connsiteY23" fmla="*/ 6109556 h 8008367"/>
              <a:gd name="connsiteX24" fmla="*/ 2233448 w 12728368"/>
              <a:gd name="connsiteY24" fmla="*/ 5951940 h 8008367"/>
              <a:gd name="connsiteX25" fmla="*/ 2380896 w 12728368"/>
              <a:gd name="connsiteY25" fmla="*/ 5784155 h 8008367"/>
              <a:gd name="connsiteX26" fmla="*/ 2523260 w 12728368"/>
              <a:gd name="connsiteY26" fmla="*/ 5611286 h 8008367"/>
              <a:gd name="connsiteX27" fmla="*/ 2660536 w 12728368"/>
              <a:gd name="connsiteY27" fmla="*/ 5433331 h 8008367"/>
              <a:gd name="connsiteX28" fmla="*/ 2726636 w 12728368"/>
              <a:gd name="connsiteY28" fmla="*/ 5341811 h 8008367"/>
              <a:gd name="connsiteX29" fmla="*/ 2787648 w 12728368"/>
              <a:gd name="connsiteY29" fmla="*/ 5250292 h 8008367"/>
              <a:gd name="connsiteX30" fmla="*/ 2848660 w 12728368"/>
              <a:gd name="connsiteY30" fmla="*/ 5153688 h 8008367"/>
              <a:gd name="connsiteX31" fmla="*/ 2904588 w 12728368"/>
              <a:gd name="connsiteY31" fmla="*/ 5052000 h 8008367"/>
              <a:gd name="connsiteX32" fmla="*/ 2960516 w 12728368"/>
              <a:gd name="connsiteY32" fmla="*/ 4950313 h 8008367"/>
              <a:gd name="connsiteX33" fmla="*/ 3011360 w 12728368"/>
              <a:gd name="connsiteY33" fmla="*/ 4848624 h 8008367"/>
              <a:gd name="connsiteX34" fmla="*/ 3062204 w 12728368"/>
              <a:gd name="connsiteY34" fmla="*/ 4741852 h 8008367"/>
              <a:gd name="connsiteX35" fmla="*/ 3107964 w 12728368"/>
              <a:gd name="connsiteY35" fmla="*/ 4629995 h 8008367"/>
              <a:gd name="connsiteX36" fmla="*/ 3148640 w 12728368"/>
              <a:gd name="connsiteY36" fmla="*/ 4518139 h 8008367"/>
              <a:gd name="connsiteX37" fmla="*/ 3184232 w 12728368"/>
              <a:gd name="connsiteY37" fmla="*/ 4401196 h 8008367"/>
              <a:gd name="connsiteX38" fmla="*/ 3214740 w 12728368"/>
              <a:gd name="connsiteY38" fmla="*/ 4279171 h 8008367"/>
              <a:gd name="connsiteX39" fmla="*/ 3240160 w 12728368"/>
              <a:gd name="connsiteY39" fmla="*/ 4152061 h 8008367"/>
              <a:gd name="connsiteX40" fmla="*/ 3260496 w 12728368"/>
              <a:gd name="connsiteY40" fmla="*/ 4019868 h 8008367"/>
              <a:gd name="connsiteX41" fmla="*/ 3270668 w 12728368"/>
              <a:gd name="connsiteY41" fmla="*/ 3887672 h 8008367"/>
              <a:gd name="connsiteX42" fmla="*/ 3280836 w 12728368"/>
              <a:gd name="connsiteY42" fmla="*/ 3745310 h 8008367"/>
              <a:gd name="connsiteX43" fmla="*/ 3285920 w 12728368"/>
              <a:gd name="connsiteY43" fmla="*/ 3597862 h 8008367"/>
              <a:gd name="connsiteX44" fmla="*/ 3280836 w 12728368"/>
              <a:gd name="connsiteY44" fmla="*/ 3491089 h 8008367"/>
              <a:gd name="connsiteX45" fmla="*/ 3275752 w 12728368"/>
              <a:gd name="connsiteY45" fmla="*/ 3379233 h 8008367"/>
              <a:gd name="connsiteX46" fmla="*/ 3265584 w 12728368"/>
              <a:gd name="connsiteY46" fmla="*/ 3272458 h 8008367"/>
              <a:gd name="connsiteX47" fmla="*/ 3245244 w 12728368"/>
              <a:gd name="connsiteY47" fmla="*/ 3165687 h 8008367"/>
              <a:gd name="connsiteX48" fmla="*/ 3224908 w 12728368"/>
              <a:gd name="connsiteY48" fmla="*/ 3058914 h 8008367"/>
              <a:gd name="connsiteX49" fmla="*/ 3204568 w 12728368"/>
              <a:gd name="connsiteY49" fmla="*/ 2957225 h 8008367"/>
              <a:gd name="connsiteX50" fmla="*/ 3174064 w 12728368"/>
              <a:gd name="connsiteY50" fmla="*/ 2855538 h 8008367"/>
              <a:gd name="connsiteX51" fmla="*/ 3138472 w 12728368"/>
              <a:gd name="connsiteY51" fmla="*/ 2758933 h 8008367"/>
              <a:gd name="connsiteX52" fmla="*/ 3102880 w 12728368"/>
              <a:gd name="connsiteY52" fmla="*/ 2662331 h 8008367"/>
              <a:gd name="connsiteX53" fmla="*/ 3057120 w 12728368"/>
              <a:gd name="connsiteY53" fmla="*/ 2565727 h 8008367"/>
              <a:gd name="connsiteX54" fmla="*/ 3011360 w 12728368"/>
              <a:gd name="connsiteY54" fmla="*/ 2479291 h 8008367"/>
              <a:gd name="connsiteX55" fmla="*/ 2955432 w 12728368"/>
              <a:gd name="connsiteY55" fmla="*/ 2387772 h 8008367"/>
              <a:gd name="connsiteX56" fmla="*/ 2899504 w 12728368"/>
              <a:gd name="connsiteY56" fmla="*/ 2306421 h 8008367"/>
              <a:gd name="connsiteX57" fmla="*/ 2838492 w 12728368"/>
              <a:gd name="connsiteY57" fmla="*/ 2225071 h 8008367"/>
              <a:gd name="connsiteX58" fmla="*/ 2772396 w 12728368"/>
              <a:gd name="connsiteY58" fmla="*/ 2148805 h 8008367"/>
              <a:gd name="connsiteX59" fmla="*/ 2696128 w 12728368"/>
              <a:gd name="connsiteY59" fmla="*/ 2072538 h 8008367"/>
              <a:gd name="connsiteX60" fmla="*/ 2619864 w 12728368"/>
              <a:gd name="connsiteY60" fmla="*/ 2001357 h 8008367"/>
              <a:gd name="connsiteX61" fmla="*/ 2543596 w 12728368"/>
              <a:gd name="connsiteY61" fmla="*/ 1935260 h 8008367"/>
              <a:gd name="connsiteX62" fmla="*/ 2457160 w 12728368"/>
              <a:gd name="connsiteY62" fmla="*/ 1874246 h 8008367"/>
              <a:gd name="connsiteX63" fmla="*/ 2365644 w 12728368"/>
              <a:gd name="connsiteY63" fmla="*/ 1818318 h 8008367"/>
              <a:gd name="connsiteX64" fmla="*/ 2274124 w 12728368"/>
              <a:gd name="connsiteY64" fmla="*/ 1762390 h 8008367"/>
              <a:gd name="connsiteX65" fmla="*/ 2172436 w 12728368"/>
              <a:gd name="connsiteY65" fmla="*/ 1711546 h 8008367"/>
              <a:gd name="connsiteX66" fmla="*/ 2070748 w 12728368"/>
              <a:gd name="connsiteY66" fmla="*/ 1660701 h 8008367"/>
              <a:gd name="connsiteX67" fmla="*/ 1963976 w 12728368"/>
              <a:gd name="connsiteY67" fmla="*/ 1620026 h 8008367"/>
              <a:gd name="connsiteX68" fmla="*/ 1852116 w 12728368"/>
              <a:gd name="connsiteY68" fmla="*/ 1579351 h 8008367"/>
              <a:gd name="connsiteX69" fmla="*/ 1735176 w 12728368"/>
              <a:gd name="connsiteY69" fmla="*/ 1548845 h 8008367"/>
              <a:gd name="connsiteX70" fmla="*/ 1613152 w 12728368"/>
              <a:gd name="connsiteY70" fmla="*/ 1518338 h 8008367"/>
              <a:gd name="connsiteX71" fmla="*/ 1486040 w 12728368"/>
              <a:gd name="connsiteY71" fmla="*/ 1498001 h 8008367"/>
              <a:gd name="connsiteX72" fmla="*/ 1389652 w 12728368"/>
              <a:gd name="connsiteY72" fmla="*/ 1482578 h 80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728368" h="8008367">
                <a:moveTo>
                  <a:pt x="920" y="8007152"/>
                </a:moveTo>
                <a:lnTo>
                  <a:pt x="824" y="8008367"/>
                </a:lnTo>
                <a:lnTo>
                  <a:pt x="0" y="8008367"/>
                </a:lnTo>
                <a:close/>
                <a:moveTo>
                  <a:pt x="1389652" y="0"/>
                </a:moveTo>
                <a:lnTo>
                  <a:pt x="12728368" y="0"/>
                </a:lnTo>
                <a:lnTo>
                  <a:pt x="12728368" y="8008367"/>
                </a:lnTo>
                <a:lnTo>
                  <a:pt x="916200" y="8008367"/>
                </a:lnTo>
                <a:lnTo>
                  <a:pt x="921672" y="7975534"/>
                </a:lnTo>
                <a:lnTo>
                  <a:pt x="947092" y="7858592"/>
                </a:lnTo>
                <a:lnTo>
                  <a:pt x="977600" y="7746736"/>
                </a:lnTo>
                <a:lnTo>
                  <a:pt x="1013192" y="7634878"/>
                </a:lnTo>
                <a:lnTo>
                  <a:pt x="1053864" y="7533190"/>
                </a:lnTo>
                <a:lnTo>
                  <a:pt x="1099624" y="7431502"/>
                </a:lnTo>
                <a:lnTo>
                  <a:pt x="1150468" y="7334898"/>
                </a:lnTo>
                <a:lnTo>
                  <a:pt x="1201312" y="7233210"/>
                </a:lnTo>
                <a:lnTo>
                  <a:pt x="1257244" y="7141691"/>
                </a:lnTo>
                <a:lnTo>
                  <a:pt x="1313172" y="7045088"/>
                </a:lnTo>
                <a:lnTo>
                  <a:pt x="1374184" y="6953568"/>
                </a:lnTo>
                <a:lnTo>
                  <a:pt x="1435196" y="6862048"/>
                </a:lnTo>
                <a:lnTo>
                  <a:pt x="1501292" y="6775614"/>
                </a:lnTo>
                <a:lnTo>
                  <a:pt x="1638572" y="6602744"/>
                </a:lnTo>
                <a:lnTo>
                  <a:pt x="1780936" y="6434958"/>
                </a:lnTo>
                <a:lnTo>
                  <a:pt x="1928384" y="6272258"/>
                </a:lnTo>
                <a:lnTo>
                  <a:pt x="2080916" y="6109556"/>
                </a:lnTo>
                <a:lnTo>
                  <a:pt x="2233448" y="5951940"/>
                </a:lnTo>
                <a:lnTo>
                  <a:pt x="2380896" y="5784155"/>
                </a:lnTo>
                <a:lnTo>
                  <a:pt x="2523260" y="5611286"/>
                </a:lnTo>
                <a:lnTo>
                  <a:pt x="2660536" y="5433331"/>
                </a:lnTo>
                <a:lnTo>
                  <a:pt x="2726636" y="5341811"/>
                </a:lnTo>
                <a:lnTo>
                  <a:pt x="2787648" y="5250292"/>
                </a:lnTo>
                <a:lnTo>
                  <a:pt x="2848660" y="5153688"/>
                </a:lnTo>
                <a:lnTo>
                  <a:pt x="2904588" y="5052000"/>
                </a:lnTo>
                <a:lnTo>
                  <a:pt x="2960516" y="4950313"/>
                </a:lnTo>
                <a:lnTo>
                  <a:pt x="3011360" y="4848624"/>
                </a:lnTo>
                <a:lnTo>
                  <a:pt x="3062204" y="4741852"/>
                </a:lnTo>
                <a:lnTo>
                  <a:pt x="3107964" y="4629995"/>
                </a:lnTo>
                <a:lnTo>
                  <a:pt x="3148640" y="4518139"/>
                </a:lnTo>
                <a:lnTo>
                  <a:pt x="3184232" y="4401196"/>
                </a:lnTo>
                <a:lnTo>
                  <a:pt x="3214740" y="4279171"/>
                </a:lnTo>
                <a:lnTo>
                  <a:pt x="3240160" y="4152061"/>
                </a:lnTo>
                <a:lnTo>
                  <a:pt x="3260496" y="4019868"/>
                </a:lnTo>
                <a:lnTo>
                  <a:pt x="3270668" y="3887672"/>
                </a:lnTo>
                <a:lnTo>
                  <a:pt x="3280836" y="3745310"/>
                </a:lnTo>
                <a:lnTo>
                  <a:pt x="3285920" y="3597862"/>
                </a:lnTo>
                <a:lnTo>
                  <a:pt x="3280836" y="3491089"/>
                </a:lnTo>
                <a:lnTo>
                  <a:pt x="3275752" y="3379233"/>
                </a:lnTo>
                <a:lnTo>
                  <a:pt x="3265584" y="3272458"/>
                </a:lnTo>
                <a:lnTo>
                  <a:pt x="3245244" y="3165687"/>
                </a:lnTo>
                <a:lnTo>
                  <a:pt x="3224908" y="3058914"/>
                </a:lnTo>
                <a:lnTo>
                  <a:pt x="3204568" y="2957225"/>
                </a:lnTo>
                <a:lnTo>
                  <a:pt x="3174064" y="2855538"/>
                </a:lnTo>
                <a:lnTo>
                  <a:pt x="3138472" y="2758933"/>
                </a:lnTo>
                <a:lnTo>
                  <a:pt x="3102880" y="2662331"/>
                </a:lnTo>
                <a:lnTo>
                  <a:pt x="3057120" y="2565727"/>
                </a:lnTo>
                <a:lnTo>
                  <a:pt x="3011360" y="2479291"/>
                </a:lnTo>
                <a:lnTo>
                  <a:pt x="2955432" y="2387772"/>
                </a:lnTo>
                <a:lnTo>
                  <a:pt x="2899504" y="2306421"/>
                </a:lnTo>
                <a:lnTo>
                  <a:pt x="2838492" y="2225071"/>
                </a:lnTo>
                <a:lnTo>
                  <a:pt x="2772396" y="2148805"/>
                </a:lnTo>
                <a:lnTo>
                  <a:pt x="2696128" y="2072538"/>
                </a:lnTo>
                <a:lnTo>
                  <a:pt x="2619864" y="2001357"/>
                </a:lnTo>
                <a:lnTo>
                  <a:pt x="2543596" y="1935260"/>
                </a:lnTo>
                <a:lnTo>
                  <a:pt x="2457160" y="1874246"/>
                </a:lnTo>
                <a:lnTo>
                  <a:pt x="2365644" y="1818318"/>
                </a:lnTo>
                <a:lnTo>
                  <a:pt x="2274124" y="1762390"/>
                </a:lnTo>
                <a:lnTo>
                  <a:pt x="2172436" y="1711546"/>
                </a:lnTo>
                <a:lnTo>
                  <a:pt x="2070748" y="1660701"/>
                </a:lnTo>
                <a:lnTo>
                  <a:pt x="1963976" y="1620026"/>
                </a:lnTo>
                <a:lnTo>
                  <a:pt x="1852116" y="1579351"/>
                </a:lnTo>
                <a:lnTo>
                  <a:pt x="1735176" y="1548845"/>
                </a:lnTo>
                <a:lnTo>
                  <a:pt x="1613152" y="1518338"/>
                </a:lnTo>
                <a:lnTo>
                  <a:pt x="1486040" y="1498001"/>
                </a:lnTo>
                <a:lnTo>
                  <a:pt x="1389652" y="1482578"/>
                </a:lnTo>
                <a:close/>
              </a:path>
            </a:pathLst>
          </a:custGeom>
          <a:solidFill>
            <a:schemeClr val="bg1">
              <a:lumMod val="95000"/>
            </a:schemeClr>
          </a:solidFill>
        </p:spPr>
        <p:txBody>
          <a:bodyPr wrap="square">
            <a:noAutofit/>
          </a:bodyPr>
          <a:lstStyle/>
          <a:p>
            <a:endParaRPr lang="en-AU"/>
          </a:p>
        </p:txBody>
      </p:sp>
      <p:sp>
        <p:nvSpPr>
          <p:cNvPr id="18" name="Picture Placeholder 17"/>
          <p:cNvSpPr>
            <a:spLocks noGrp="1"/>
          </p:cNvSpPr>
          <p:nvPr>
            <p:ph type="pic" sz="quarter" idx="12"/>
          </p:nvPr>
        </p:nvSpPr>
        <p:spPr>
          <a:xfrm>
            <a:off x="0" y="4488965"/>
            <a:ext cx="5826158" cy="2368924"/>
          </a:xfrm>
          <a:custGeom>
            <a:avLst/>
            <a:gdLst>
              <a:gd name="connsiteX0" fmla="*/ 0 w 11649282"/>
              <a:gd name="connsiteY0" fmla="*/ 0 h 4806427"/>
              <a:gd name="connsiteX1" fmla="*/ 11649282 w 11649282"/>
              <a:gd name="connsiteY1" fmla="*/ 0 h 4806427"/>
              <a:gd name="connsiteX2" fmla="*/ 11649282 w 11649282"/>
              <a:gd name="connsiteY2" fmla="*/ 4806427 h 4806427"/>
              <a:gd name="connsiteX3" fmla="*/ 0 w 11649282"/>
              <a:gd name="connsiteY3" fmla="*/ 4806427 h 4806427"/>
            </a:gdLst>
            <a:ahLst/>
            <a:cxnLst>
              <a:cxn ang="0">
                <a:pos x="connsiteX0" y="connsiteY0"/>
              </a:cxn>
              <a:cxn ang="0">
                <a:pos x="connsiteX1" y="connsiteY1"/>
              </a:cxn>
              <a:cxn ang="0">
                <a:pos x="connsiteX2" y="connsiteY2"/>
              </a:cxn>
              <a:cxn ang="0">
                <a:pos x="connsiteX3" y="connsiteY3"/>
              </a:cxn>
            </a:cxnLst>
            <a:rect l="l" t="t" r="r" b="b"/>
            <a:pathLst>
              <a:path w="11649282" h="4806427">
                <a:moveTo>
                  <a:pt x="0" y="0"/>
                </a:moveTo>
                <a:lnTo>
                  <a:pt x="11649282" y="0"/>
                </a:lnTo>
                <a:lnTo>
                  <a:pt x="11649282" y="4806427"/>
                </a:lnTo>
                <a:lnTo>
                  <a:pt x="0" y="4806427"/>
                </a:lnTo>
                <a:close/>
              </a:path>
            </a:pathLst>
          </a:custGeom>
          <a:solidFill>
            <a:schemeClr val="bg1">
              <a:lumMod val="95000"/>
            </a:schemeClr>
          </a:solidFill>
        </p:spPr>
        <p:txBody>
          <a:bodyPr wrap="square">
            <a:noAutofit/>
          </a:bodyPr>
          <a:lstStyle/>
          <a:p>
            <a:endParaRPr lang="en-AU"/>
          </a:p>
        </p:txBody>
      </p:sp>
      <p:sp>
        <p:nvSpPr>
          <p:cNvPr id="21" name="Picture Placeholder 20"/>
          <p:cNvSpPr>
            <a:spLocks noGrp="1"/>
          </p:cNvSpPr>
          <p:nvPr>
            <p:ph type="pic" sz="quarter" idx="13"/>
          </p:nvPr>
        </p:nvSpPr>
        <p:spPr>
          <a:xfrm>
            <a:off x="6297665" y="4489076"/>
            <a:ext cx="5894335" cy="2368924"/>
          </a:xfrm>
          <a:custGeom>
            <a:avLst/>
            <a:gdLst>
              <a:gd name="connsiteX0" fmla="*/ 0 w 11785600"/>
              <a:gd name="connsiteY0" fmla="*/ 0 h 4806428"/>
              <a:gd name="connsiteX1" fmla="*/ 11785600 w 11785600"/>
              <a:gd name="connsiteY1" fmla="*/ 0 h 4806428"/>
              <a:gd name="connsiteX2" fmla="*/ 11785600 w 11785600"/>
              <a:gd name="connsiteY2" fmla="*/ 4806428 h 4806428"/>
              <a:gd name="connsiteX3" fmla="*/ 0 w 11785600"/>
              <a:gd name="connsiteY3" fmla="*/ 4806428 h 4806428"/>
            </a:gdLst>
            <a:ahLst/>
            <a:cxnLst>
              <a:cxn ang="0">
                <a:pos x="connsiteX0" y="connsiteY0"/>
              </a:cxn>
              <a:cxn ang="0">
                <a:pos x="connsiteX1" y="connsiteY1"/>
              </a:cxn>
              <a:cxn ang="0">
                <a:pos x="connsiteX2" y="connsiteY2"/>
              </a:cxn>
              <a:cxn ang="0">
                <a:pos x="connsiteX3" y="connsiteY3"/>
              </a:cxn>
            </a:cxnLst>
            <a:rect l="l" t="t" r="r" b="b"/>
            <a:pathLst>
              <a:path w="11785600" h="4806428">
                <a:moveTo>
                  <a:pt x="0" y="0"/>
                </a:moveTo>
                <a:lnTo>
                  <a:pt x="11785600" y="0"/>
                </a:lnTo>
                <a:lnTo>
                  <a:pt x="11785600" y="4806428"/>
                </a:lnTo>
                <a:lnTo>
                  <a:pt x="0" y="4806428"/>
                </a:lnTo>
                <a:close/>
              </a:path>
            </a:pathLst>
          </a:custGeom>
          <a:solidFill>
            <a:schemeClr val="bg1">
              <a:lumMod val="95000"/>
            </a:schemeClr>
          </a:solidFill>
        </p:spPr>
        <p:txBody>
          <a:bodyPr wrap="square">
            <a:noAutofit/>
          </a:bodyPr>
          <a:lstStyle/>
          <a:p>
            <a:endParaRPr lang="en-AU"/>
          </a:p>
        </p:txBody>
      </p:sp>
      <p:sp>
        <p:nvSpPr>
          <p:cNvPr id="22" name="Title 1"/>
          <p:cNvSpPr>
            <a:spLocks noGrp="1"/>
          </p:cNvSpPr>
          <p:nvPr>
            <p:ph type="title"/>
          </p:nvPr>
        </p:nvSpPr>
        <p:spPr>
          <a:xfrm>
            <a:off x="824614" y="3961371"/>
            <a:ext cx="10542773" cy="615763"/>
          </a:xfrm>
        </p:spPr>
        <p:txBody>
          <a:bodyPr>
            <a:noAutofit/>
          </a:bodyPr>
          <a:lstStyle>
            <a:lvl1pPr algn="ctr">
              <a:defRPr sz="3000">
                <a:solidFill>
                  <a:schemeClr val="tx1">
                    <a:lumMod val="75000"/>
                    <a:lumOff val="25000"/>
                  </a:schemeClr>
                </a:solidFill>
              </a:defRPr>
            </a:lvl1pPr>
          </a:lstStyle>
          <a:p>
            <a:r>
              <a:rPr lang="en-US"/>
              <a:t>Click to edit Master title style</a:t>
            </a:r>
          </a:p>
        </p:txBody>
      </p:sp>
      <p:sp>
        <p:nvSpPr>
          <p:cNvPr id="23" name="Content Placeholder 2"/>
          <p:cNvSpPr>
            <a:spLocks noGrp="1"/>
          </p:cNvSpPr>
          <p:nvPr>
            <p:ph idx="1"/>
          </p:nvPr>
        </p:nvSpPr>
        <p:spPr>
          <a:xfrm>
            <a:off x="838200" y="4577134"/>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5052663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6096000" y="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21" hasCustomPrompt="1"/>
          </p:nvPr>
        </p:nvSpPr>
        <p:spPr>
          <a:xfrm>
            <a:off x="6095999" y="228600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25" hasCustomPrompt="1"/>
          </p:nvPr>
        </p:nvSpPr>
        <p:spPr>
          <a:xfrm>
            <a:off x="6096000" y="457200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6" hasCustomPrompt="1"/>
          </p:nvPr>
        </p:nvSpPr>
        <p:spPr>
          <a:xfrm>
            <a:off x="9275003" y="0"/>
            <a:ext cx="2916996" cy="2286000"/>
          </a:xfrm>
          <a:solidFill>
            <a:schemeClr val="accent4">
              <a:alpha val="70000"/>
            </a:schemeClr>
          </a:solidFill>
        </p:spPr>
        <p:txBody>
          <a:bodyPr>
            <a:normAutofit/>
          </a:bodyPr>
          <a:lstStyle>
            <a:lvl1pPr>
              <a:defRPr sz="1600"/>
            </a:lvl1pPr>
          </a:lstStyle>
          <a:p>
            <a:r>
              <a:rPr lang="id-ID"/>
              <a:t>-</a:t>
            </a:r>
            <a:endParaRPr lang="en-AU"/>
          </a:p>
        </p:txBody>
      </p:sp>
      <p:sp>
        <p:nvSpPr>
          <p:cNvPr id="10" name="Picture Placeholder 8"/>
          <p:cNvSpPr>
            <a:spLocks noGrp="1"/>
          </p:cNvSpPr>
          <p:nvPr>
            <p:ph type="pic" sz="quarter" idx="27" hasCustomPrompt="1"/>
          </p:nvPr>
        </p:nvSpPr>
        <p:spPr>
          <a:xfrm>
            <a:off x="9275003" y="2286000"/>
            <a:ext cx="2916996" cy="2286000"/>
          </a:xfrm>
          <a:solidFill>
            <a:schemeClr val="accent5">
              <a:alpha val="70000"/>
            </a:schemeClr>
          </a:solidFill>
        </p:spPr>
        <p:txBody>
          <a:bodyPr>
            <a:normAutofit/>
          </a:bodyPr>
          <a:lstStyle>
            <a:lvl1pPr>
              <a:defRPr sz="1600"/>
            </a:lvl1pPr>
          </a:lstStyle>
          <a:p>
            <a:r>
              <a:rPr lang="id-ID"/>
              <a:t>-</a:t>
            </a:r>
            <a:endParaRPr lang="en-AU"/>
          </a:p>
        </p:txBody>
      </p:sp>
      <p:sp>
        <p:nvSpPr>
          <p:cNvPr id="11" name="Picture Placeholder 8"/>
          <p:cNvSpPr>
            <a:spLocks noGrp="1"/>
          </p:cNvSpPr>
          <p:nvPr>
            <p:ph type="pic" sz="quarter" idx="28" hasCustomPrompt="1"/>
          </p:nvPr>
        </p:nvSpPr>
        <p:spPr>
          <a:xfrm>
            <a:off x="9275003" y="4572000"/>
            <a:ext cx="2916996" cy="2286000"/>
          </a:xfrm>
          <a:solidFill>
            <a:schemeClr val="accent6">
              <a:alpha val="70000"/>
            </a:schemeClr>
          </a:solidFill>
        </p:spPr>
        <p:txBody>
          <a:bodyPr>
            <a:normAutofit/>
          </a:bodyPr>
          <a:lstStyle>
            <a:lvl1pPr>
              <a:defRPr sz="1600"/>
            </a:lvl1pPr>
          </a:lstStyle>
          <a:p>
            <a:r>
              <a:rPr lang="id-ID"/>
              <a:t>-</a:t>
            </a:r>
            <a:endParaRPr lang="en-AU"/>
          </a:p>
        </p:txBody>
      </p:sp>
      <p:sp>
        <p:nvSpPr>
          <p:cNvPr id="12" name="Text Placeholder 33"/>
          <p:cNvSpPr>
            <a:spLocks noGrp="1"/>
          </p:cNvSpPr>
          <p:nvPr>
            <p:ph type="body" sz="quarter" idx="29" hasCustomPrompt="1"/>
          </p:nvPr>
        </p:nvSpPr>
        <p:spPr>
          <a:xfrm>
            <a:off x="9505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30" hasCustomPrompt="1"/>
          </p:nvPr>
        </p:nvSpPr>
        <p:spPr>
          <a:xfrm>
            <a:off x="9505024" y="82550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31" hasCustomPrompt="1"/>
          </p:nvPr>
        </p:nvSpPr>
        <p:spPr>
          <a:xfrm>
            <a:off x="9505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32" hasCustomPrompt="1"/>
          </p:nvPr>
        </p:nvSpPr>
        <p:spPr>
          <a:xfrm>
            <a:off x="9505024" y="305435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33" hasCustomPrompt="1"/>
          </p:nvPr>
        </p:nvSpPr>
        <p:spPr>
          <a:xfrm>
            <a:off x="9505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4" hasCustomPrompt="1"/>
          </p:nvPr>
        </p:nvSpPr>
        <p:spPr>
          <a:xfrm>
            <a:off x="9505024" y="536870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5" hasCustomPrompt="1"/>
          </p:nvPr>
        </p:nvSpPr>
        <p:spPr>
          <a:xfrm>
            <a:off x="2916996" y="0"/>
            <a:ext cx="3179004"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6" hasCustomPrompt="1"/>
          </p:nvPr>
        </p:nvSpPr>
        <p:spPr>
          <a:xfrm>
            <a:off x="2916995" y="2286000"/>
            <a:ext cx="3179005"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37" hasCustomPrompt="1"/>
          </p:nvPr>
        </p:nvSpPr>
        <p:spPr>
          <a:xfrm>
            <a:off x="2916995" y="4572000"/>
            <a:ext cx="3179005"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8" hasCustomPrompt="1"/>
          </p:nvPr>
        </p:nvSpPr>
        <p:spPr>
          <a:xfrm>
            <a:off x="0" y="15651"/>
            <a:ext cx="2916996" cy="2286000"/>
          </a:xfrm>
          <a:solidFill>
            <a:schemeClr val="accent1">
              <a:alpha val="70000"/>
            </a:schemeClr>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39" hasCustomPrompt="1"/>
          </p:nvPr>
        </p:nvSpPr>
        <p:spPr>
          <a:xfrm>
            <a:off x="0" y="2301651"/>
            <a:ext cx="2916996" cy="2286000"/>
          </a:xfrm>
          <a:solidFill>
            <a:schemeClr val="accent2">
              <a:alpha val="70000"/>
            </a:schemeClr>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0" hasCustomPrompt="1"/>
          </p:nvPr>
        </p:nvSpPr>
        <p:spPr>
          <a:xfrm>
            <a:off x="0" y="4587651"/>
            <a:ext cx="2916996" cy="2286000"/>
          </a:xfrm>
          <a:solidFill>
            <a:schemeClr val="accent3">
              <a:alpha val="70000"/>
            </a:schemeClr>
          </a:solidFill>
        </p:spPr>
        <p:txBody>
          <a:bodyPr>
            <a:normAutofit/>
          </a:bodyPr>
          <a:lstStyle>
            <a:lvl1pPr>
              <a:defRPr sz="1600"/>
            </a:lvl1pPr>
          </a:lstStyle>
          <a:p>
            <a:r>
              <a:rPr lang="id-ID"/>
              <a:t>-</a:t>
            </a:r>
            <a:endParaRPr lang="en-AU"/>
          </a:p>
        </p:txBody>
      </p:sp>
      <p:sp>
        <p:nvSpPr>
          <p:cNvPr id="24" name="Text Placeholder 33"/>
          <p:cNvSpPr>
            <a:spLocks noGrp="1"/>
          </p:cNvSpPr>
          <p:nvPr>
            <p:ph type="body" sz="quarter" idx="41" hasCustomPrompt="1"/>
          </p:nvPr>
        </p:nvSpPr>
        <p:spPr>
          <a:xfrm>
            <a:off x="230020" y="53635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42" hasCustomPrompt="1"/>
          </p:nvPr>
        </p:nvSpPr>
        <p:spPr>
          <a:xfrm>
            <a:off x="230020" y="84115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43" hasCustomPrompt="1"/>
          </p:nvPr>
        </p:nvSpPr>
        <p:spPr>
          <a:xfrm>
            <a:off x="230020" y="276520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7" name="Text Placeholder 33"/>
          <p:cNvSpPr>
            <a:spLocks noGrp="1"/>
          </p:cNvSpPr>
          <p:nvPr>
            <p:ph type="body" sz="quarter" idx="44" hasCustomPrompt="1"/>
          </p:nvPr>
        </p:nvSpPr>
        <p:spPr>
          <a:xfrm>
            <a:off x="230020" y="307000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45" hasCustomPrompt="1"/>
          </p:nvPr>
        </p:nvSpPr>
        <p:spPr>
          <a:xfrm>
            <a:off x="230020" y="507955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9" name="Text Placeholder 33"/>
          <p:cNvSpPr>
            <a:spLocks noGrp="1"/>
          </p:cNvSpPr>
          <p:nvPr>
            <p:ph type="body" sz="quarter" idx="46" hasCustomPrompt="1"/>
          </p:nvPr>
        </p:nvSpPr>
        <p:spPr>
          <a:xfrm>
            <a:off x="230020" y="538435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425901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A6E42-EF63-4C71-B5C9-D6B31D986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1A463-76FC-4923-89E3-A0058A4C80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46135-1EA9-4029-AD96-F8515CAB2968}"/>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17B6AC60-5234-4B53-A0B3-A5A41104D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76075-BBC2-490E-B67F-3F7238D9CF67}"/>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854740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0" y="1986803"/>
            <a:ext cx="6096000" cy="2760010"/>
          </a:xfrm>
          <a:solidFill>
            <a:schemeClr val="bg1">
              <a:lumMod val="95000"/>
            </a:schemeClr>
          </a:solidFill>
        </p:spPr>
        <p:txBody>
          <a:bodyPr>
            <a:normAutofit/>
          </a:bodyPr>
          <a:lstStyle>
            <a:lvl1pPr>
              <a:defRPr sz="1600"/>
            </a:lvl1pPr>
          </a:lstStyle>
          <a:p>
            <a:r>
              <a:rPr lang="id-ID"/>
              <a:t>Pic</a:t>
            </a:r>
            <a:endParaRPr lang="en-AU"/>
          </a:p>
        </p:txBody>
      </p:sp>
      <p:sp>
        <p:nvSpPr>
          <p:cNvPr id="14" name="Picture Placeholder 13"/>
          <p:cNvSpPr>
            <a:spLocks noGrp="1"/>
          </p:cNvSpPr>
          <p:nvPr>
            <p:ph type="pic" sz="quarter" idx="23" hasCustomPrompt="1"/>
          </p:nvPr>
        </p:nvSpPr>
        <p:spPr>
          <a:xfrm>
            <a:off x="-396323" y="3610115"/>
            <a:ext cx="3977723" cy="852441"/>
          </a:xfrm>
          <a:custGeom>
            <a:avLst/>
            <a:gdLst>
              <a:gd name="connsiteX0" fmla="*/ 852441 w 7953375"/>
              <a:gd name="connsiteY0" fmla="*/ 0 h 1704882"/>
              <a:gd name="connsiteX1" fmla="*/ 7100934 w 7953375"/>
              <a:gd name="connsiteY1" fmla="*/ 0 h 1704882"/>
              <a:gd name="connsiteX2" fmla="*/ 7953375 w 7953375"/>
              <a:gd name="connsiteY2" fmla="*/ 852441 h 1704882"/>
              <a:gd name="connsiteX3" fmla="*/ 7100934 w 7953375"/>
              <a:gd name="connsiteY3" fmla="*/ 1704882 h 1704882"/>
              <a:gd name="connsiteX4" fmla="*/ 852441 w 7953375"/>
              <a:gd name="connsiteY4" fmla="*/ 1704882 h 1704882"/>
              <a:gd name="connsiteX5" fmla="*/ 0 w 7953375"/>
              <a:gd name="connsiteY5" fmla="*/ 852441 h 1704882"/>
              <a:gd name="connsiteX6" fmla="*/ 852441 w 7953375"/>
              <a:gd name="connsiteY6" fmla="*/ 0 h 170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3375" h="1704882">
                <a:moveTo>
                  <a:pt x="852441" y="0"/>
                </a:moveTo>
                <a:lnTo>
                  <a:pt x="7100934" y="0"/>
                </a:lnTo>
                <a:cubicBezTo>
                  <a:pt x="7571724" y="0"/>
                  <a:pt x="7953375" y="381651"/>
                  <a:pt x="7953375" y="852441"/>
                </a:cubicBezTo>
                <a:cubicBezTo>
                  <a:pt x="7953375" y="1323231"/>
                  <a:pt x="7571724" y="1704882"/>
                  <a:pt x="7100934" y="1704882"/>
                </a:cubicBezTo>
                <a:lnTo>
                  <a:pt x="852441" y="1704882"/>
                </a:lnTo>
                <a:cubicBezTo>
                  <a:pt x="381651" y="1704882"/>
                  <a:pt x="0" y="1323231"/>
                  <a:pt x="0" y="852441"/>
                </a:cubicBezTo>
                <a:cubicBezTo>
                  <a:pt x="0" y="381651"/>
                  <a:pt x="381651" y="0"/>
                  <a:pt x="852441" y="0"/>
                </a:cubicBezTo>
                <a:close/>
              </a:path>
            </a:pathLst>
          </a:custGeom>
          <a:solidFill>
            <a:schemeClr val="accent3"/>
          </a:solidFill>
        </p:spPr>
        <p:txBody>
          <a:bodyPr wrap="square">
            <a:noAutofit/>
          </a:bodyPr>
          <a:lstStyle>
            <a:lvl1pPr>
              <a:defRPr sz="900"/>
            </a:lvl1pPr>
          </a:lstStyle>
          <a:p>
            <a:r>
              <a:rPr lang="id-ID"/>
              <a:t>-</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0" name="Text Placeholder 28"/>
          <p:cNvSpPr>
            <a:spLocks noGrp="1"/>
          </p:cNvSpPr>
          <p:nvPr>
            <p:ph type="body" sz="quarter" idx="22"/>
          </p:nvPr>
        </p:nvSpPr>
        <p:spPr>
          <a:xfrm>
            <a:off x="389694" y="3771620"/>
            <a:ext cx="2829661" cy="543952"/>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endParaRPr lang="en-AU"/>
          </a:p>
        </p:txBody>
      </p:sp>
      <p:sp>
        <p:nvSpPr>
          <p:cNvPr id="15" name="Text Placeholder 33"/>
          <p:cNvSpPr>
            <a:spLocks noGrp="1"/>
          </p:cNvSpPr>
          <p:nvPr>
            <p:ph type="body" sz="quarter" idx="27" hasCustomPrompt="1"/>
          </p:nvPr>
        </p:nvSpPr>
        <p:spPr>
          <a:xfrm>
            <a:off x="6781605" y="1986803"/>
            <a:ext cx="3965394"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8" hasCustomPrompt="1"/>
          </p:nvPr>
        </p:nvSpPr>
        <p:spPr>
          <a:xfrm>
            <a:off x="6781605" y="2326529"/>
            <a:ext cx="3965394" cy="2140369"/>
          </a:xfrm>
        </p:spPr>
        <p:txBody>
          <a:bodyPr>
            <a:noAutofit/>
          </a:bodyPr>
          <a:lstStyle>
            <a:lvl1pPr algn="l">
              <a:lnSpc>
                <a:spcPct val="150000"/>
              </a:lnSpc>
              <a:defRPr sz="14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9" hasCustomPrompt="1"/>
          </p:nvPr>
        </p:nvSpPr>
        <p:spPr>
          <a:xfrm>
            <a:off x="838200" y="5110162"/>
            <a:ext cx="5257800" cy="814949"/>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346929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7" name="Picture Placeholder 8"/>
          <p:cNvSpPr>
            <a:spLocks noGrp="1"/>
          </p:cNvSpPr>
          <p:nvPr>
            <p:ph type="pic" sz="quarter" idx="38" hasCustomPrompt="1"/>
          </p:nvPr>
        </p:nvSpPr>
        <p:spPr>
          <a:xfrm>
            <a:off x="8400063" y="1996889"/>
            <a:ext cx="3796701" cy="1928019"/>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37" hasCustomPrompt="1"/>
          </p:nvPr>
        </p:nvSpPr>
        <p:spPr>
          <a:xfrm>
            <a:off x="4764" y="1996889"/>
            <a:ext cx="3787173" cy="1928019"/>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5" name="Picture Placeholder 14"/>
          <p:cNvSpPr>
            <a:spLocks noGrp="1"/>
          </p:cNvSpPr>
          <p:nvPr>
            <p:ph type="pic" sz="quarter" idx="36" hasCustomPrompt="1"/>
          </p:nvPr>
        </p:nvSpPr>
        <p:spPr>
          <a:xfrm>
            <a:off x="3074302" y="1996889"/>
            <a:ext cx="6043396" cy="1928019"/>
          </a:xfrm>
          <a:custGeom>
            <a:avLst/>
            <a:gdLst>
              <a:gd name="connsiteX0" fmla="*/ 1448686 w 12083644"/>
              <a:gd name="connsiteY0" fmla="*/ 0 h 3856037"/>
              <a:gd name="connsiteX1" fmla="*/ 10626522 w 12083644"/>
              <a:gd name="connsiteY1" fmla="*/ 0 h 3856037"/>
              <a:gd name="connsiteX2" fmla="*/ 10626522 w 12083644"/>
              <a:gd name="connsiteY2" fmla="*/ 1665492 h 3856037"/>
              <a:gd name="connsiteX3" fmla="*/ 10627801 w 12083644"/>
              <a:gd name="connsiteY3" fmla="*/ 1664283 h 3856037"/>
              <a:gd name="connsiteX4" fmla="*/ 10636159 w 12083644"/>
              <a:gd name="connsiteY4" fmla="*/ 1656585 h 3856037"/>
              <a:gd name="connsiteX5" fmla="*/ 10644518 w 12083644"/>
              <a:gd name="connsiteY5" fmla="*/ 1648776 h 3856037"/>
              <a:gd name="connsiteX6" fmla="*/ 10653316 w 12083644"/>
              <a:gd name="connsiteY6" fmla="*/ 1640967 h 3856037"/>
              <a:gd name="connsiteX7" fmla="*/ 10662226 w 12083644"/>
              <a:gd name="connsiteY7" fmla="*/ 1633268 h 3856037"/>
              <a:gd name="connsiteX8" fmla="*/ 10671464 w 12083644"/>
              <a:gd name="connsiteY8" fmla="*/ 1625679 h 3856037"/>
              <a:gd name="connsiteX9" fmla="*/ 10680812 w 12083644"/>
              <a:gd name="connsiteY9" fmla="*/ 1617981 h 3856037"/>
              <a:gd name="connsiteX10" fmla="*/ 10690490 w 12083644"/>
              <a:gd name="connsiteY10" fmla="*/ 1610392 h 3856037"/>
              <a:gd name="connsiteX11" fmla="*/ 10700280 w 12083644"/>
              <a:gd name="connsiteY11" fmla="*/ 1603023 h 3856037"/>
              <a:gd name="connsiteX12" fmla="*/ 10710288 w 12083644"/>
              <a:gd name="connsiteY12" fmla="*/ 1595654 h 3856037"/>
              <a:gd name="connsiteX13" fmla="*/ 10720516 w 12083644"/>
              <a:gd name="connsiteY13" fmla="*/ 1588285 h 3856037"/>
              <a:gd name="connsiteX14" fmla="*/ 10731074 w 12083644"/>
              <a:gd name="connsiteY14" fmla="*/ 1581246 h 3856037"/>
              <a:gd name="connsiteX15" fmla="*/ 10741742 w 12083644"/>
              <a:gd name="connsiteY15" fmla="*/ 1574207 h 3856037"/>
              <a:gd name="connsiteX16" fmla="*/ 10752522 w 12083644"/>
              <a:gd name="connsiteY16" fmla="*/ 1567498 h 3856037"/>
              <a:gd name="connsiteX17" fmla="*/ 10763520 w 12083644"/>
              <a:gd name="connsiteY17" fmla="*/ 1561009 h 3856037"/>
              <a:gd name="connsiteX18" fmla="*/ 10774848 w 12083644"/>
              <a:gd name="connsiteY18" fmla="*/ 1554411 h 3856037"/>
              <a:gd name="connsiteX19" fmla="*/ 10786286 w 12083644"/>
              <a:gd name="connsiteY19" fmla="*/ 1548361 h 3856037"/>
              <a:gd name="connsiteX20" fmla="*/ 10797834 w 12083644"/>
              <a:gd name="connsiteY20" fmla="*/ 1542422 h 3856037"/>
              <a:gd name="connsiteX21" fmla="*/ 10809712 w 12083644"/>
              <a:gd name="connsiteY21" fmla="*/ 1536703 h 3856037"/>
              <a:gd name="connsiteX22" fmla="*/ 10821810 w 12083644"/>
              <a:gd name="connsiteY22" fmla="*/ 1531204 h 3856037"/>
              <a:gd name="connsiteX23" fmla="*/ 10833798 w 12083644"/>
              <a:gd name="connsiteY23" fmla="*/ 1526035 h 3856037"/>
              <a:gd name="connsiteX24" fmla="*/ 10846226 w 12083644"/>
              <a:gd name="connsiteY24" fmla="*/ 1521196 h 3856037"/>
              <a:gd name="connsiteX25" fmla="*/ 10858764 w 12083644"/>
              <a:gd name="connsiteY25" fmla="*/ 1516686 h 3856037"/>
              <a:gd name="connsiteX26" fmla="*/ 10871412 w 12083644"/>
              <a:gd name="connsiteY26" fmla="*/ 1512397 h 3856037"/>
              <a:gd name="connsiteX27" fmla="*/ 10884280 w 12083644"/>
              <a:gd name="connsiteY27" fmla="*/ 1508548 h 3856037"/>
              <a:gd name="connsiteX28" fmla="*/ 10897368 w 12083644"/>
              <a:gd name="connsiteY28" fmla="*/ 1505028 h 3856037"/>
              <a:gd name="connsiteX29" fmla="*/ 10910456 w 12083644"/>
              <a:gd name="connsiteY29" fmla="*/ 1501949 h 3856037"/>
              <a:gd name="connsiteX30" fmla="*/ 10923874 w 12083644"/>
              <a:gd name="connsiteY30" fmla="*/ 1499309 h 3856037"/>
              <a:gd name="connsiteX31" fmla="*/ 10937402 w 12083644"/>
              <a:gd name="connsiteY31" fmla="*/ 1496890 h 3856037"/>
              <a:gd name="connsiteX32" fmla="*/ 10951040 w 12083644"/>
              <a:gd name="connsiteY32" fmla="*/ 1495020 h 3856037"/>
              <a:gd name="connsiteX33" fmla="*/ 10964678 w 12083644"/>
              <a:gd name="connsiteY33" fmla="*/ 1493590 h 3856037"/>
              <a:gd name="connsiteX34" fmla="*/ 10978646 w 12083644"/>
              <a:gd name="connsiteY34" fmla="*/ 1492600 h 3856037"/>
              <a:gd name="connsiteX35" fmla="*/ 10985794 w 12083644"/>
              <a:gd name="connsiteY35" fmla="*/ 1492380 h 3856037"/>
              <a:gd name="connsiteX36" fmla="*/ 10992724 w 12083644"/>
              <a:gd name="connsiteY36" fmla="*/ 1492160 h 3856037"/>
              <a:gd name="connsiteX37" fmla="*/ 10999872 w 12083644"/>
              <a:gd name="connsiteY37" fmla="*/ 1492160 h 3856037"/>
              <a:gd name="connsiteX38" fmla="*/ 11007022 w 12083644"/>
              <a:gd name="connsiteY38" fmla="*/ 1492160 h 3856037"/>
              <a:gd name="connsiteX39" fmla="*/ 11014170 w 12083644"/>
              <a:gd name="connsiteY39" fmla="*/ 1492380 h 3856037"/>
              <a:gd name="connsiteX40" fmla="*/ 11021320 w 12083644"/>
              <a:gd name="connsiteY40" fmla="*/ 1492820 h 3856037"/>
              <a:gd name="connsiteX41" fmla="*/ 11028468 w 12083644"/>
              <a:gd name="connsiteY41" fmla="*/ 1493150 h 3856037"/>
              <a:gd name="connsiteX42" fmla="*/ 11035838 w 12083644"/>
              <a:gd name="connsiteY42" fmla="*/ 1493810 h 3856037"/>
              <a:gd name="connsiteX43" fmla="*/ 11040236 w 12083644"/>
              <a:gd name="connsiteY43" fmla="*/ 1494580 h 3856037"/>
              <a:gd name="connsiteX44" fmla="*/ 11053104 w 12083644"/>
              <a:gd name="connsiteY44" fmla="*/ 1497439 h 3856037"/>
              <a:gd name="connsiteX45" fmla="*/ 11073782 w 12083644"/>
              <a:gd name="connsiteY45" fmla="*/ 1501949 h 3856037"/>
              <a:gd name="connsiteX46" fmla="*/ 11086870 w 12083644"/>
              <a:gd name="connsiteY46" fmla="*/ 1505248 h 3856037"/>
              <a:gd name="connsiteX47" fmla="*/ 11101496 w 12083644"/>
              <a:gd name="connsiteY47" fmla="*/ 1508658 h 3856037"/>
              <a:gd name="connsiteX48" fmla="*/ 11117884 w 12083644"/>
              <a:gd name="connsiteY48" fmla="*/ 1512947 h 3856037"/>
              <a:gd name="connsiteX49" fmla="*/ 11135702 w 12083644"/>
              <a:gd name="connsiteY49" fmla="*/ 1517676 h 3856037"/>
              <a:gd name="connsiteX50" fmla="*/ 11155058 w 12083644"/>
              <a:gd name="connsiteY50" fmla="*/ 1522955 h 3856037"/>
              <a:gd name="connsiteX51" fmla="*/ 11175736 w 12083644"/>
              <a:gd name="connsiteY51" fmla="*/ 1528895 h 3856037"/>
              <a:gd name="connsiteX52" fmla="*/ 11197512 w 12083644"/>
              <a:gd name="connsiteY52" fmla="*/ 1535493 h 3856037"/>
              <a:gd name="connsiteX53" fmla="*/ 11220828 w 12083644"/>
              <a:gd name="connsiteY53" fmla="*/ 1542642 h 3856037"/>
              <a:gd name="connsiteX54" fmla="*/ 11244914 w 12083644"/>
              <a:gd name="connsiteY54" fmla="*/ 1550341 h 3856037"/>
              <a:gd name="connsiteX55" fmla="*/ 11270210 w 12083644"/>
              <a:gd name="connsiteY55" fmla="*/ 1558700 h 3856037"/>
              <a:gd name="connsiteX56" fmla="*/ 11295396 w 12083644"/>
              <a:gd name="connsiteY56" fmla="*/ 1567059 h 3856037"/>
              <a:gd name="connsiteX57" fmla="*/ 11319044 w 12083644"/>
              <a:gd name="connsiteY57" fmla="*/ 1574647 h 3856037"/>
              <a:gd name="connsiteX58" fmla="*/ 11341480 w 12083644"/>
              <a:gd name="connsiteY58" fmla="*/ 1581576 h 3856037"/>
              <a:gd name="connsiteX59" fmla="*/ 11362926 w 12083644"/>
              <a:gd name="connsiteY59" fmla="*/ 1587735 h 3856037"/>
              <a:gd name="connsiteX60" fmla="*/ 11383164 w 12083644"/>
              <a:gd name="connsiteY60" fmla="*/ 1593014 h 3856037"/>
              <a:gd name="connsiteX61" fmla="*/ 11392952 w 12083644"/>
              <a:gd name="connsiteY61" fmla="*/ 1595434 h 3856037"/>
              <a:gd name="connsiteX62" fmla="*/ 11402520 w 12083644"/>
              <a:gd name="connsiteY62" fmla="*/ 1597524 h 3856037"/>
              <a:gd name="connsiteX63" fmla="*/ 11411758 w 12083644"/>
              <a:gd name="connsiteY63" fmla="*/ 1599613 h 3856037"/>
              <a:gd name="connsiteX64" fmla="*/ 11420778 w 12083644"/>
              <a:gd name="connsiteY64" fmla="*/ 1601373 h 3856037"/>
              <a:gd name="connsiteX65" fmla="*/ 11429576 w 12083644"/>
              <a:gd name="connsiteY65" fmla="*/ 1603023 h 3856037"/>
              <a:gd name="connsiteX66" fmla="*/ 11438154 w 12083644"/>
              <a:gd name="connsiteY66" fmla="*/ 1604233 h 3856037"/>
              <a:gd name="connsiteX67" fmla="*/ 11446514 w 12083644"/>
              <a:gd name="connsiteY67" fmla="*/ 1605443 h 3856037"/>
              <a:gd name="connsiteX68" fmla="*/ 11454652 w 12083644"/>
              <a:gd name="connsiteY68" fmla="*/ 1606542 h 3856037"/>
              <a:gd name="connsiteX69" fmla="*/ 11462570 w 12083644"/>
              <a:gd name="connsiteY69" fmla="*/ 1607312 h 3856037"/>
              <a:gd name="connsiteX70" fmla="*/ 11470600 w 12083644"/>
              <a:gd name="connsiteY70" fmla="*/ 1607752 h 3856037"/>
              <a:gd name="connsiteX71" fmla="*/ 11478078 w 12083644"/>
              <a:gd name="connsiteY71" fmla="*/ 1608192 h 3856037"/>
              <a:gd name="connsiteX72" fmla="*/ 11485668 w 12083644"/>
              <a:gd name="connsiteY72" fmla="*/ 1608302 h 3856037"/>
              <a:gd name="connsiteX73" fmla="*/ 11492816 w 12083644"/>
              <a:gd name="connsiteY73" fmla="*/ 1608192 h 3856037"/>
              <a:gd name="connsiteX74" fmla="*/ 11499964 w 12083644"/>
              <a:gd name="connsiteY74" fmla="*/ 1607972 h 3856037"/>
              <a:gd name="connsiteX75" fmla="*/ 11507114 w 12083644"/>
              <a:gd name="connsiteY75" fmla="*/ 1607312 h 3856037"/>
              <a:gd name="connsiteX76" fmla="*/ 11514042 w 12083644"/>
              <a:gd name="connsiteY76" fmla="*/ 1606762 h 3856037"/>
              <a:gd name="connsiteX77" fmla="*/ 11520862 w 12083644"/>
              <a:gd name="connsiteY77" fmla="*/ 1605663 h 3856037"/>
              <a:gd name="connsiteX78" fmla="*/ 11527350 w 12083644"/>
              <a:gd name="connsiteY78" fmla="*/ 1604453 h 3856037"/>
              <a:gd name="connsiteX79" fmla="*/ 11533840 w 12083644"/>
              <a:gd name="connsiteY79" fmla="*/ 1603023 h 3856037"/>
              <a:gd name="connsiteX80" fmla="*/ 11540438 w 12083644"/>
              <a:gd name="connsiteY80" fmla="*/ 1601593 h 3856037"/>
              <a:gd name="connsiteX81" fmla="*/ 11546708 w 12083644"/>
              <a:gd name="connsiteY81" fmla="*/ 1599723 h 3856037"/>
              <a:gd name="connsiteX82" fmla="*/ 11552866 w 12083644"/>
              <a:gd name="connsiteY82" fmla="*/ 1597524 h 3856037"/>
              <a:gd name="connsiteX83" fmla="*/ 11559246 w 12083644"/>
              <a:gd name="connsiteY83" fmla="*/ 1595434 h 3856037"/>
              <a:gd name="connsiteX84" fmla="*/ 11565514 w 12083644"/>
              <a:gd name="connsiteY84" fmla="*/ 1593674 h 3856037"/>
              <a:gd name="connsiteX85" fmla="*/ 11571894 w 12083644"/>
              <a:gd name="connsiteY85" fmla="*/ 1592025 h 3856037"/>
              <a:gd name="connsiteX86" fmla="*/ 11578162 w 12083644"/>
              <a:gd name="connsiteY86" fmla="*/ 1590595 h 3856037"/>
              <a:gd name="connsiteX87" fmla="*/ 11584542 w 12083644"/>
              <a:gd name="connsiteY87" fmla="*/ 1589385 h 3856037"/>
              <a:gd name="connsiteX88" fmla="*/ 11590810 w 12083644"/>
              <a:gd name="connsiteY88" fmla="*/ 1588285 h 3856037"/>
              <a:gd name="connsiteX89" fmla="*/ 11596970 w 12083644"/>
              <a:gd name="connsiteY89" fmla="*/ 1587515 h 3856037"/>
              <a:gd name="connsiteX90" fmla="*/ 11602908 w 12083644"/>
              <a:gd name="connsiteY90" fmla="*/ 1587075 h 3856037"/>
              <a:gd name="connsiteX91" fmla="*/ 11608628 w 12083644"/>
              <a:gd name="connsiteY91" fmla="*/ 1587075 h 3856037"/>
              <a:gd name="connsiteX92" fmla="*/ 11614128 w 12083644"/>
              <a:gd name="connsiteY92" fmla="*/ 1587075 h 3856037"/>
              <a:gd name="connsiteX93" fmla="*/ 11619296 w 12083644"/>
              <a:gd name="connsiteY93" fmla="*/ 1587735 h 3856037"/>
              <a:gd name="connsiteX94" fmla="*/ 11624136 w 12083644"/>
              <a:gd name="connsiteY94" fmla="*/ 1588285 h 3856037"/>
              <a:gd name="connsiteX95" fmla="*/ 11628644 w 12083644"/>
              <a:gd name="connsiteY95" fmla="*/ 1589605 h 3856037"/>
              <a:gd name="connsiteX96" fmla="*/ 11632934 w 12083644"/>
              <a:gd name="connsiteY96" fmla="*/ 1591035 h 3856037"/>
              <a:gd name="connsiteX97" fmla="*/ 11634804 w 12083644"/>
              <a:gd name="connsiteY97" fmla="*/ 1591805 h 3856037"/>
              <a:gd name="connsiteX98" fmla="*/ 11636564 w 12083644"/>
              <a:gd name="connsiteY98" fmla="*/ 1592795 h 3856037"/>
              <a:gd name="connsiteX99" fmla="*/ 11638214 w 12083644"/>
              <a:gd name="connsiteY99" fmla="*/ 1593894 h 3856037"/>
              <a:gd name="connsiteX100" fmla="*/ 11639864 w 12083644"/>
              <a:gd name="connsiteY100" fmla="*/ 1594884 h 3856037"/>
              <a:gd name="connsiteX101" fmla="*/ 11641292 w 12083644"/>
              <a:gd name="connsiteY101" fmla="*/ 1596314 h 3856037"/>
              <a:gd name="connsiteX102" fmla="*/ 11642722 w 12083644"/>
              <a:gd name="connsiteY102" fmla="*/ 1597524 h 3856037"/>
              <a:gd name="connsiteX103" fmla="*/ 11643712 w 12083644"/>
              <a:gd name="connsiteY103" fmla="*/ 1598954 h 3856037"/>
              <a:gd name="connsiteX104" fmla="*/ 11644812 w 12083644"/>
              <a:gd name="connsiteY104" fmla="*/ 1600383 h 3856037"/>
              <a:gd name="connsiteX105" fmla="*/ 11645802 w 12083644"/>
              <a:gd name="connsiteY105" fmla="*/ 1602033 h 3856037"/>
              <a:gd name="connsiteX106" fmla="*/ 11646572 w 12083644"/>
              <a:gd name="connsiteY106" fmla="*/ 1603903 h 3856037"/>
              <a:gd name="connsiteX107" fmla="*/ 11647012 w 12083644"/>
              <a:gd name="connsiteY107" fmla="*/ 1605663 h 3856037"/>
              <a:gd name="connsiteX108" fmla="*/ 11647672 w 12083644"/>
              <a:gd name="connsiteY108" fmla="*/ 1607532 h 3856037"/>
              <a:gd name="connsiteX109" fmla="*/ 11647892 w 12083644"/>
              <a:gd name="connsiteY109" fmla="*/ 1609622 h 3856037"/>
              <a:gd name="connsiteX110" fmla="*/ 11648002 w 12083644"/>
              <a:gd name="connsiteY110" fmla="*/ 1611822 h 3856037"/>
              <a:gd name="connsiteX111" fmla="*/ 11647892 w 12083644"/>
              <a:gd name="connsiteY111" fmla="*/ 1614021 h 3856037"/>
              <a:gd name="connsiteX112" fmla="*/ 11647672 w 12083644"/>
              <a:gd name="connsiteY112" fmla="*/ 1616551 h 3856037"/>
              <a:gd name="connsiteX113" fmla="*/ 11647232 w 12083644"/>
              <a:gd name="connsiteY113" fmla="*/ 1618970 h 3856037"/>
              <a:gd name="connsiteX114" fmla="*/ 11646572 w 12083644"/>
              <a:gd name="connsiteY114" fmla="*/ 1621390 h 3856037"/>
              <a:gd name="connsiteX115" fmla="*/ 11645802 w 12083644"/>
              <a:gd name="connsiteY115" fmla="*/ 1624250 h 3856037"/>
              <a:gd name="connsiteX116" fmla="*/ 11644812 w 12083644"/>
              <a:gd name="connsiteY116" fmla="*/ 1627109 h 3856037"/>
              <a:gd name="connsiteX117" fmla="*/ 11643602 w 12083644"/>
              <a:gd name="connsiteY117" fmla="*/ 1629969 h 3856037"/>
              <a:gd name="connsiteX118" fmla="*/ 11642172 w 12083644"/>
              <a:gd name="connsiteY118" fmla="*/ 1633048 h 3856037"/>
              <a:gd name="connsiteX119" fmla="*/ 11640742 w 12083644"/>
              <a:gd name="connsiteY119" fmla="*/ 1636348 h 3856037"/>
              <a:gd name="connsiteX120" fmla="*/ 11638874 w 12083644"/>
              <a:gd name="connsiteY120" fmla="*/ 1639647 h 3856037"/>
              <a:gd name="connsiteX121" fmla="*/ 11636784 w 12083644"/>
              <a:gd name="connsiteY121" fmla="*/ 1643057 h 3856037"/>
              <a:gd name="connsiteX122" fmla="*/ 11634364 w 12083644"/>
              <a:gd name="connsiteY122" fmla="*/ 1646576 h 3856037"/>
              <a:gd name="connsiteX123" fmla="*/ 11629304 w 12083644"/>
              <a:gd name="connsiteY123" fmla="*/ 1654055 h 3856037"/>
              <a:gd name="connsiteX124" fmla="*/ 11622926 w 12083644"/>
              <a:gd name="connsiteY124" fmla="*/ 1662084 h 3856037"/>
              <a:gd name="connsiteX125" fmla="*/ 11615776 w 12083644"/>
              <a:gd name="connsiteY125" fmla="*/ 1670662 h 3856037"/>
              <a:gd name="connsiteX126" fmla="*/ 11607638 w 12083644"/>
              <a:gd name="connsiteY126" fmla="*/ 1679791 h 3856037"/>
              <a:gd name="connsiteX127" fmla="*/ 11598400 w 12083644"/>
              <a:gd name="connsiteY127" fmla="*/ 1689579 h 3856037"/>
              <a:gd name="connsiteX128" fmla="*/ 11597410 w 12083644"/>
              <a:gd name="connsiteY128" fmla="*/ 1690679 h 3856037"/>
              <a:gd name="connsiteX129" fmla="*/ 11594550 w 12083644"/>
              <a:gd name="connsiteY129" fmla="*/ 1693759 h 3856037"/>
              <a:gd name="connsiteX130" fmla="*/ 11589820 w 12083644"/>
              <a:gd name="connsiteY130" fmla="*/ 1698378 h 3856037"/>
              <a:gd name="connsiteX131" fmla="*/ 11586522 w 12083644"/>
              <a:gd name="connsiteY131" fmla="*/ 1701238 h 3856037"/>
              <a:gd name="connsiteX132" fmla="*/ 11583112 w 12083644"/>
              <a:gd name="connsiteY132" fmla="*/ 1704317 h 3856037"/>
              <a:gd name="connsiteX133" fmla="*/ 11579042 w 12083644"/>
              <a:gd name="connsiteY133" fmla="*/ 1707617 h 3856037"/>
              <a:gd name="connsiteX134" fmla="*/ 11574314 w 12083644"/>
              <a:gd name="connsiteY134" fmla="*/ 1711246 h 3856037"/>
              <a:gd name="connsiteX135" fmla="*/ 11569254 w 12083644"/>
              <a:gd name="connsiteY135" fmla="*/ 1714985 h 3856037"/>
              <a:gd name="connsiteX136" fmla="*/ 11563754 w 12083644"/>
              <a:gd name="connsiteY136" fmla="*/ 1718615 h 3856037"/>
              <a:gd name="connsiteX137" fmla="*/ 11557376 w 12083644"/>
              <a:gd name="connsiteY137" fmla="*/ 1722464 h 3856037"/>
              <a:gd name="connsiteX138" fmla="*/ 11550886 w 12083644"/>
              <a:gd name="connsiteY138" fmla="*/ 1726424 h 3856037"/>
              <a:gd name="connsiteX139" fmla="*/ 11543738 w 12083644"/>
              <a:gd name="connsiteY139" fmla="*/ 1730053 h 3856037"/>
              <a:gd name="connsiteX140" fmla="*/ 11535930 w 12083644"/>
              <a:gd name="connsiteY140" fmla="*/ 1733683 h 3856037"/>
              <a:gd name="connsiteX141" fmla="*/ 11527790 w 12083644"/>
              <a:gd name="connsiteY141" fmla="*/ 1737422 h 3856037"/>
              <a:gd name="connsiteX142" fmla="*/ 11518992 w 12083644"/>
              <a:gd name="connsiteY142" fmla="*/ 1740831 h 3856037"/>
              <a:gd name="connsiteX143" fmla="*/ 11509534 w 12083644"/>
              <a:gd name="connsiteY143" fmla="*/ 1743911 h 3856037"/>
              <a:gd name="connsiteX144" fmla="*/ 11499744 w 12083644"/>
              <a:gd name="connsiteY144" fmla="*/ 1746990 h 3856037"/>
              <a:gd name="connsiteX145" fmla="*/ 11489406 w 12083644"/>
              <a:gd name="connsiteY145" fmla="*/ 1749630 h 3856037"/>
              <a:gd name="connsiteX146" fmla="*/ 11478518 w 12083644"/>
              <a:gd name="connsiteY146" fmla="*/ 1751940 h 3856037"/>
              <a:gd name="connsiteX147" fmla="*/ 11472800 w 12083644"/>
              <a:gd name="connsiteY147" fmla="*/ 1752929 h 3856037"/>
              <a:gd name="connsiteX148" fmla="*/ 11466860 w 12083644"/>
              <a:gd name="connsiteY148" fmla="*/ 1753919 h 3856037"/>
              <a:gd name="connsiteX149" fmla="*/ 11461030 w 12083644"/>
              <a:gd name="connsiteY149" fmla="*/ 1754579 h 3856037"/>
              <a:gd name="connsiteX150" fmla="*/ 11454872 w 12083644"/>
              <a:gd name="connsiteY150" fmla="*/ 1755349 h 3856037"/>
              <a:gd name="connsiteX151" fmla="*/ 11448712 w 12083644"/>
              <a:gd name="connsiteY151" fmla="*/ 1756009 h 3856037"/>
              <a:gd name="connsiteX152" fmla="*/ 11442444 w 12083644"/>
              <a:gd name="connsiteY152" fmla="*/ 1756449 h 3856037"/>
              <a:gd name="connsiteX153" fmla="*/ 11435844 w 12083644"/>
              <a:gd name="connsiteY153" fmla="*/ 1756559 h 3856037"/>
              <a:gd name="connsiteX154" fmla="*/ 11429136 w 12083644"/>
              <a:gd name="connsiteY154" fmla="*/ 1756779 h 3856037"/>
              <a:gd name="connsiteX155" fmla="*/ 11422426 w 12083644"/>
              <a:gd name="connsiteY155" fmla="*/ 1756999 h 3856037"/>
              <a:gd name="connsiteX156" fmla="*/ 11415388 w 12083644"/>
              <a:gd name="connsiteY156" fmla="*/ 1756779 h 3856037"/>
              <a:gd name="connsiteX157" fmla="*/ 11408240 w 12083644"/>
              <a:gd name="connsiteY157" fmla="*/ 1756559 h 3856037"/>
              <a:gd name="connsiteX158" fmla="*/ 11401090 w 12083644"/>
              <a:gd name="connsiteY158" fmla="*/ 1756229 h 3856037"/>
              <a:gd name="connsiteX159" fmla="*/ 11393832 w 12083644"/>
              <a:gd name="connsiteY159" fmla="*/ 1755569 h 3856037"/>
              <a:gd name="connsiteX160" fmla="*/ 11386242 w 12083644"/>
              <a:gd name="connsiteY160" fmla="*/ 1754799 h 3856037"/>
              <a:gd name="connsiteX161" fmla="*/ 11378654 w 12083644"/>
              <a:gd name="connsiteY161" fmla="*/ 1753919 h 3856037"/>
              <a:gd name="connsiteX162" fmla="*/ 11370734 w 12083644"/>
              <a:gd name="connsiteY162" fmla="*/ 1752710 h 3856037"/>
              <a:gd name="connsiteX163" fmla="*/ 11362706 w 12083644"/>
              <a:gd name="connsiteY163" fmla="*/ 1751500 h 3856037"/>
              <a:gd name="connsiteX164" fmla="*/ 11354788 w 12083644"/>
              <a:gd name="connsiteY164" fmla="*/ 1750070 h 3856037"/>
              <a:gd name="connsiteX165" fmla="*/ 11346428 w 12083644"/>
              <a:gd name="connsiteY165" fmla="*/ 1748420 h 3856037"/>
              <a:gd name="connsiteX166" fmla="*/ 11338070 w 12083644"/>
              <a:gd name="connsiteY166" fmla="*/ 1746550 h 3856037"/>
              <a:gd name="connsiteX167" fmla="*/ 11327182 w 12083644"/>
              <a:gd name="connsiteY167" fmla="*/ 1744131 h 3856037"/>
              <a:gd name="connsiteX168" fmla="*/ 11315964 w 12083644"/>
              <a:gd name="connsiteY168" fmla="*/ 1741271 h 3856037"/>
              <a:gd name="connsiteX169" fmla="*/ 11304526 w 12083644"/>
              <a:gd name="connsiteY169" fmla="*/ 1737972 h 3856037"/>
              <a:gd name="connsiteX170" fmla="*/ 11292648 w 12083644"/>
              <a:gd name="connsiteY170" fmla="*/ 1734782 h 3856037"/>
              <a:gd name="connsiteX171" fmla="*/ 11268230 w 12083644"/>
              <a:gd name="connsiteY171" fmla="*/ 1727633 h 3856037"/>
              <a:gd name="connsiteX172" fmla="*/ 11243484 w 12083644"/>
              <a:gd name="connsiteY172" fmla="*/ 1719825 h 3856037"/>
              <a:gd name="connsiteX173" fmla="*/ 11218958 w 12083644"/>
              <a:gd name="connsiteY173" fmla="*/ 1712236 h 3856037"/>
              <a:gd name="connsiteX174" fmla="*/ 11194872 w 12083644"/>
              <a:gd name="connsiteY174" fmla="*/ 1705307 h 3856037"/>
              <a:gd name="connsiteX175" fmla="*/ 11183434 w 12083644"/>
              <a:gd name="connsiteY175" fmla="*/ 1702117 h 3856037"/>
              <a:gd name="connsiteX176" fmla="*/ 11172216 w 12083644"/>
              <a:gd name="connsiteY176" fmla="*/ 1699258 h 3856037"/>
              <a:gd name="connsiteX177" fmla="*/ 11161438 w 12083644"/>
              <a:gd name="connsiteY177" fmla="*/ 1696618 h 3856037"/>
              <a:gd name="connsiteX178" fmla="*/ 11150990 w 12083644"/>
              <a:gd name="connsiteY178" fmla="*/ 1694309 h 3856037"/>
              <a:gd name="connsiteX179" fmla="*/ 11141200 w 12083644"/>
              <a:gd name="connsiteY179" fmla="*/ 1692439 h 3856037"/>
              <a:gd name="connsiteX180" fmla="*/ 11132182 w 12083644"/>
              <a:gd name="connsiteY180" fmla="*/ 1691009 h 3856037"/>
              <a:gd name="connsiteX181" fmla="*/ 11127672 w 12083644"/>
              <a:gd name="connsiteY181" fmla="*/ 1690679 h 3856037"/>
              <a:gd name="connsiteX182" fmla="*/ 11123604 w 12083644"/>
              <a:gd name="connsiteY182" fmla="*/ 1690459 h 3856037"/>
              <a:gd name="connsiteX183" fmla="*/ 11119754 w 12083644"/>
              <a:gd name="connsiteY183" fmla="*/ 1690239 h 3856037"/>
              <a:gd name="connsiteX184" fmla="*/ 11115794 w 12083644"/>
              <a:gd name="connsiteY184" fmla="*/ 1690239 h 3856037"/>
              <a:gd name="connsiteX185" fmla="*/ 11112386 w 12083644"/>
              <a:gd name="connsiteY185" fmla="*/ 1690239 h 3856037"/>
              <a:gd name="connsiteX186" fmla="*/ 11108866 w 12083644"/>
              <a:gd name="connsiteY186" fmla="*/ 1690679 h 3856037"/>
              <a:gd name="connsiteX187" fmla="*/ 11105786 w 12083644"/>
              <a:gd name="connsiteY187" fmla="*/ 1691009 h 3856037"/>
              <a:gd name="connsiteX188" fmla="*/ 11102816 w 12083644"/>
              <a:gd name="connsiteY188" fmla="*/ 1691669 h 3856037"/>
              <a:gd name="connsiteX189" fmla="*/ 11100068 w 12083644"/>
              <a:gd name="connsiteY189" fmla="*/ 1692439 h 3856037"/>
              <a:gd name="connsiteX190" fmla="*/ 11097648 w 12083644"/>
              <a:gd name="connsiteY190" fmla="*/ 1693539 h 3856037"/>
              <a:gd name="connsiteX191" fmla="*/ 11095668 w 12083644"/>
              <a:gd name="connsiteY191" fmla="*/ 1694749 h 3856037"/>
              <a:gd name="connsiteX192" fmla="*/ 11093578 w 12083644"/>
              <a:gd name="connsiteY192" fmla="*/ 1696178 h 3856037"/>
              <a:gd name="connsiteX193" fmla="*/ 11091928 w 12083644"/>
              <a:gd name="connsiteY193" fmla="*/ 1697828 h 3856037"/>
              <a:gd name="connsiteX194" fmla="*/ 11090498 w 12083644"/>
              <a:gd name="connsiteY194" fmla="*/ 1699588 h 3856037"/>
              <a:gd name="connsiteX195" fmla="*/ 11089508 w 12083644"/>
              <a:gd name="connsiteY195" fmla="*/ 1701678 h 3856037"/>
              <a:gd name="connsiteX196" fmla="*/ 11088738 w 12083644"/>
              <a:gd name="connsiteY196" fmla="*/ 1704097 h 3856037"/>
              <a:gd name="connsiteX197" fmla="*/ 11088080 w 12083644"/>
              <a:gd name="connsiteY197" fmla="*/ 1706517 h 3856037"/>
              <a:gd name="connsiteX198" fmla="*/ 11087860 w 12083644"/>
              <a:gd name="connsiteY198" fmla="*/ 1709376 h 3856037"/>
              <a:gd name="connsiteX199" fmla="*/ 11087860 w 12083644"/>
              <a:gd name="connsiteY199" fmla="*/ 1712236 h 3856037"/>
              <a:gd name="connsiteX200" fmla="*/ 11088298 w 12083644"/>
              <a:gd name="connsiteY200" fmla="*/ 1715755 h 3856037"/>
              <a:gd name="connsiteX201" fmla="*/ 11089068 w 12083644"/>
              <a:gd name="connsiteY201" fmla="*/ 1719275 h 3856037"/>
              <a:gd name="connsiteX202" fmla="*/ 11090168 w 12083644"/>
              <a:gd name="connsiteY202" fmla="*/ 1723124 h 3856037"/>
              <a:gd name="connsiteX203" fmla="*/ 11091598 w 12083644"/>
              <a:gd name="connsiteY203" fmla="*/ 1727194 h 3856037"/>
              <a:gd name="connsiteX204" fmla="*/ 11093358 w 12083644"/>
              <a:gd name="connsiteY204" fmla="*/ 1731483 h 3856037"/>
              <a:gd name="connsiteX205" fmla="*/ 11095448 w 12083644"/>
              <a:gd name="connsiteY205" fmla="*/ 1736212 h 3856037"/>
              <a:gd name="connsiteX206" fmla="*/ 11098088 w 12083644"/>
              <a:gd name="connsiteY206" fmla="*/ 1741051 h 3856037"/>
              <a:gd name="connsiteX207" fmla="*/ 11100946 w 12083644"/>
              <a:gd name="connsiteY207" fmla="*/ 1746441 h 3856037"/>
              <a:gd name="connsiteX208" fmla="*/ 11104246 w 12083644"/>
              <a:gd name="connsiteY208" fmla="*/ 1751940 h 3856037"/>
              <a:gd name="connsiteX209" fmla="*/ 11105456 w 12083644"/>
              <a:gd name="connsiteY209" fmla="*/ 1753149 h 3856037"/>
              <a:gd name="connsiteX210" fmla="*/ 11108866 w 12083644"/>
              <a:gd name="connsiteY210" fmla="*/ 1756559 h 3856037"/>
              <a:gd name="connsiteX211" fmla="*/ 11114804 w 12083644"/>
              <a:gd name="connsiteY211" fmla="*/ 1761948 h 3856037"/>
              <a:gd name="connsiteX212" fmla="*/ 11122944 w 12083644"/>
              <a:gd name="connsiteY212" fmla="*/ 1768657 h 3856037"/>
              <a:gd name="connsiteX213" fmla="*/ 11128112 w 12083644"/>
              <a:gd name="connsiteY213" fmla="*/ 1772286 h 3856037"/>
              <a:gd name="connsiteX214" fmla="*/ 11133392 w 12083644"/>
              <a:gd name="connsiteY214" fmla="*/ 1776356 h 3856037"/>
              <a:gd name="connsiteX215" fmla="*/ 11139550 w 12083644"/>
              <a:gd name="connsiteY215" fmla="*/ 1780645 h 3856037"/>
              <a:gd name="connsiteX216" fmla="*/ 11146040 w 12083644"/>
              <a:gd name="connsiteY216" fmla="*/ 1785154 h 3856037"/>
              <a:gd name="connsiteX217" fmla="*/ 11152968 w 12083644"/>
              <a:gd name="connsiteY217" fmla="*/ 1789664 h 3856037"/>
              <a:gd name="connsiteX218" fmla="*/ 11160778 w 12083644"/>
              <a:gd name="connsiteY218" fmla="*/ 1794173 h 3856037"/>
              <a:gd name="connsiteX219" fmla="*/ 11168696 w 12083644"/>
              <a:gd name="connsiteY219" fmla="*/ 1798902 h 3856037"/>
              <a:gd name="connsiteX220" fmla="*/ 11177276 w 12083644"/>
              <a:gd name="connsiteY220" fmla="*/ 1803522 h 3856037"/>
              <a:gd name="connsiteX221" fmla="*/ 11186514 w 12083644"/>
              <a:gd name="connsiteY221" fmla="*/ 1808031 h 3856037"/>
              <a:gd name="connsiteX222" fmla="*/ 11196082 w 12083644"/>
              <a:gd name="connsiteY222" fmla="*/ 1812540 h 3856037"/>
              <a:gd name="connsiteX223" fmla="*/ 11206090 w 12083644"/>
              <a:gd name="connsiteY223" fmla="*/ 1816829 h 3856037"/>
              <a:gd name="connsiteX224" fmla="*/ 11216758 w 12083644"/>
              <a:gd name="connsiteY224" fmla="*/ 1820899 h 3856037"/>
              <a:gd name="connsiteX225" fmla="*/ 11227758 w 12083644"/>
              <a:gd name="connsiteY225" fmla="*/ 1824748 h 3856037"/>
              <a:gd name="connsiteX226" fmla="*/ 11239196 w 12083644"/>
              <a:gd name="connsiteY226" fmla="*/ 1828268 h 3856037"/>
              <a:gd name="connsiteX227" fmla="*/ 11251074 w 12083644"/>
              <a:gd name="connsiteY227" fmla="*/ 1831567 h 3856037"/>
              <a:gd name="connsiteX228" fmla="*/ 11263502 w 12083644"/>
              <a:gd name="connsiteY228" fmla="*/ 1834647 h 3856037"/>
              <a:gd name="connsiteX229" fmla="*/ 11269880 w 12083644"/>
              <a:gd name="connsiteY229" fmla="*/ 1835857 h 3856037"/>
              <a:gd name="connsiteX230" fmla="*/ 11276370 w 12083644"/>
              <a:gd name="connsiteY230" fmla="*/ 1837066 h 3856037"/>
              <a:gd name="connsiteX231" fmla="*/ 11282858 w 12083644"/>
              <a:gd name="connsiteY231" fmla="*/ 1838056 h 3856037"/>
              <a:gd name="connsiteX232" fmla="*/ 11289678 w 12083644"/>
              <a:gd name="connsiteY232" fmla="*/ 1839046 h 3856037"/>
              <a:gd name="connsiteX233" fmla="*/ 11296386 w 12083644"/>
              <a:gd name="connsiteY233" fmla="*/ 1839926 h 3856037"/>
              <a:gd name="connsiteX234" fmla="*/ 11303316 w 12083644"/>
              <a:gd name="connsiteY234" fmla="*/ 1840476 h 3856037"/>
              <a:gd name="connsiteX235" fmla="*/ 11310244 w 12083644"/>
              <a:gd name="connsiteY235" fmla="*/ 1841136 h 3856037"/>
              <a:gd name="connsiteX236" fmla="*/ 11317394 w 12083644"/>
              <a:gd name="connsiteY236" fmla="*/ 1841576 h 3856037"/>
              <a:gd name="connsiteX237" fmla="*/ 11324542 w 12083644"/>
              <a:gd name="connsiteY237" fmla="*/ 1841906 h 3856037"/>
              <a:gd name="connsiteX238" fmla="*/ 11331912 w 12083644"/>
              <a:gd name="connsiteY238" fmla="*/ 1842126 h 3856037"/>
              <a:gd name="connsiteX239" fmla="*/ 11339280 w 12083644"/>
              <a:gd name="connsiteY239" fmla="*/ 1841906 h 3856037"/>
              <a:gd name="connsiteX240" fmla="*/ 11346868 w 12083644"/>
              <a:gd name="connsiteY240" fmla="*/ 1841906 h 3856037"/>
              <a:gd name="connsiteX241" fmla="*/ 11354348 w 12083644"/>
              <a:gd name="connsiteY241" fmla="*/ 1841576 h 3856037"/>
              <a:gd name="connsiteX242" fmla="*/ 11362156 w 12083644"/>
              <a:gd name="connsiteY242" fmla="*/ 1840916 h 3856037"/>
              <a:gd name="connsiteX243" fmla="*/ 11369856 w 12083644"/>
              <a:gd name="connsiteY243" fmla="*/ 1840366 h 3856037"/>
              <a:gd name="connsiteX244" fmla="*/ 11377884 w 12083644"/>
              <a:gd name="connsiteY244" fmla="*/ 1839486 h 3856037"/>
              <a:gd name="connsiteX245" fmla="*/ 11393612 w 12083644"/>
              <a:gd name="connsiteY245" fmla="*/ 1837286 h 3856037"/>
              <a:gd name="connsiteX246" fmla="*/ 11409338 w 12083644"/>
              <a:gd name="connsiteY246" fmla="*/ 1834757 h 3856037"/>
              <a:gd name="connsiteX247" fmla="*/ 11425066 w 12083644"/>
              <a:gd name="connsiteY247" fmla="*/ 1832117 h 3856037"/>
              <a:gd name="connsiteX248" fmla="*/ 11440574 w 12083644"/>
              <a:gd name="connsiteY248" fmla="*/ 1829038 h 3856037"/>
              <a:gd name="connsiteX249" fmla="*/ 11455862 w 12083644"/>
              <a:gd name="connsiteY249" fmla="*/ 1825848 h 3856037"/>
              <a:gd name="connsiteX250" fmla="*/ 11471150 w 12083644"/>
              <a:gd name="connsiteY250" fmla="*/ 1822109 h 3856037"/>
              <a:gd name="connsiteX251" fmla="*/ 11486326 w 12083644"/>
              <a:gd name="connsiteY251" fmla="*/ 1818259 h 3856037"/>
              <a:gd name="connsiteX252" fmla="*/ 11501394 w 12083644"/>
              <a:gd name="connsiteY252" fmla="*/ 1813970 h 3856037"/>
              <a:gd name="connsiteX253" fmla="*/ 11516352 w 12083644"/>
              <a:gd name="connsiteY253" fmla="*/ 1809461 h 3856037"/>
              <a:gd name="connsiteX254" fmla="*/ 11531200 w 12083644"/>
              <a:gd name="connsiteY254" fmla="*/ 1804951 h 3856037"/>
              <a:gd name="connsiteX255" fmla="*/ 11545938 w 12083644"/>
              <a:gd name="connsiteY255" fmla="*/ 1800112 h 3856037"/>
              <a:gd name="connsiteX256" fmla="*/ 11560676 w 12083644"/>
              <a:gd name="connsiteY256" fmla="*/ 1794943 h 3856037"/>
              <a:gd name="connsiteX257" fmla="*/ 11575084 w 12083644"/>
              <a:gd name="connsiteY257" fmla="*/ 1789664 h 3856037"/>
              <a:gd name="connsiteX258" fmla="*/ 11589382 w 12083644"/>
              <a:gd name="connsiteY258" fmla="*/ 1784165 h 3856037"/>
              <a:gd name="connsiteX259" fmla="*/ 11603678 w 12083644"/>
              <a:gd name="connsiteY259" fmla="*/ 1778665 h 3856037"/>
              <a:gd name="connsiteX260" fmla="*/ 11617976 w 12083644"/>
              <a:gd name="connsiteY260" fmla="*/ 1772726 h 3856037"/>
              <a:gd name="connsiteX261" fmla="*/ 11631944 w 12083644"/>
              <a:gd name="connsiteY261" fmla="*/ 1766787 h 3856037"/>
              <a:gd name="connsiteX262" fmla="*/ 11646022 w 12083644"/>
              <a:gd name="connsiteY262" fmla="*/ 1760628 h 3856037"/>
              <a:gd name="connsiteX263" fmla="*/ 11659660 w 12083644"/>
              <a:gd name="connsiteY263" fmla="*/ 1754359 h 3856037"/>
              <a:gd name="connsiteX264" fmla="*/ 11673518 w 12083644"/>
              <a:gd name="connsiteY264" fmla="*/ 1747980 h 3856037"/>
              <a:gd name="connsiteX265" fmla="*/ 11687046 w 12083644"/>
              <a:gd name="connsiteY265" fmla="*/ 1741711 h 3856037"/>
              <a:gd name="connsiteX266" fmla="*/ 11700574 w 12083644"/>
              <a:gd name="connsiteY266" fmla="*/ 1735002 h 3856037"/>
              <a:gd name="connsiteX267" fmla="*/ 11727300 w 12083644"/>
              <a:gd name="connsiteY267" fmla="*/ 1721694 h 3856037"/>
              <a:gd name="connsiteX268" fmla="*/ 11753476 w 12083644"/>
              <a:gd name="connsiteY268" fmla="*/ 1708166 h 3856037"/>
              <a:gd name="connsiteX269" fmla="*/ 11779102 w 12083644"/>
              <a:gd name="connsiteY269" fmla="*/ 1694529 h 3856037"/>
              <a:gd name="connsiteX270" fmla="*/ 11804508 w 12083644"/>
              <a:gd name="connsiteY270" fmla="*/ 1680671 h 3856037"/>
              <a:gd name="connsiteX271" fmla="*/ 11829364 w 12083644"/>
              <a:gd name="connsiteY271" fmla="*/ 1666923 h 3856037"/>
              <a:gd name="connsiteX272" fmla="*/ 11841462 w 12083644"/>
              <a:gd name="connsiteY272" fmla="*/ 1660434 h 3856037"/>
              <a:gd name="connsiteX273" fmla="*/ 11852900 w 12083644"/>
              <a:gd name="connsiteY273" fmla="*/ 1654275 h 3856037"/>
              <a:gd name="connsiteX274" fmla="*/ 11864118 w 12083644"/>
              <a:gd name="connsiteY274" fmla="*/ 1648336 h 3856037"/>
              <a:gd name="connsiteX275" fmla="*/ 11874676 w 12083644"/>
              <a:gd name="connsiteY275" fmla="*/ 1643057 h 3856037"/>
              <a:gd name="connsiteX276" fmla="*/ 11884906 w 12083644"/>
              <a:gd name="connsiteY276" fmla="*/ 1638217 h 3856037"/>
              <a:gd name="connsiteX277" fmla="*/ 11894694 w 12083644"/>
              <a:gd name="connsiteY277" fmla="*/ 1633488 h 3856037"/>
              <a:gd name="connsiteX278" fmla="*/ 11903932 w 12083644"/>
              <a:gd name="connsiteY278" fmla="*/ 1629419 h 3856037"/>
              <a:gd name="connsiteX279" fmla="*/ 11912950 w 12083644"/>
              <a:gd name="connsiteY279" fmla="*/ 1625349 h 3856037"/>
              <a:gd name="connsiteX280" fmla="*/ 11921530 w 12083644"/>
              <a:gd name="connsiteY280" fmla="*/ 1621830 h 3856037"/>
              <a:gd name="connsiteX281" fmla="*/ 11929448 w 12083644"/>
              <a:gd name="connsiteY281" fmla="*/ 1618530 h 3856037"/>
              <a:gd name="connsiteX282" fmla="*/ 11937256 w 12083644"/>
              <a:gd name="connsiteY282" fmla="*/ 1615451 h 3856037"/>
              <a:gd name="connsiteX283" fmla="*/ 11944516 w 12083644"/>
              <a:gd name="connsiteY283" fmla="*/ 1612811 h 3856037"/>
              <a:gd name="connsiteX284" fmla="*/ 11958044 w 12083644"/>
              <a:gd name="connsiteY284" fmla="*/ 1608192 h 3856037"/>
              <a:gd name="connsiteX285" fmla="*/ 11970252 w 12083644"/>
              <a:gd name="connsiteY285" fmla="*/ 1604233 h 3856037"/>
              <a:gd name="connsiteX286" fmla="*/ 11981140 w 12083644"/>
              <a:gd name="connsiteY286" fmla="*/ 1601153 h 3856037"/>
              <a:gd name="connsiteX287" fmla="*/ 11990928 w 12083644"/>
              <a:gd name="connsiteY287" fmla="*/ 1598954 h 3856037"/>
              <a:gd name="connsiteX288" fmla="*/ 11999288 w 12083644"/>
              <a:gd name="connsiteY288" fmla="*/ 1597084 h 3856037"/>
              <a:gd name="connsiteX289" fmla="*/ 12006876 w 12083644"/>
              <a:gd name="connsiteY289" fmla="*/ 1595654 h 3856037"/>
              <a:gd name="connsiteX290" fmla="*/ 12018864 w 12083644"/>
              <a:gd name="connsiteY290" fmla="*/ 1593454 h 3856037"/>
              <a:gd name="connsiteX291" fmla="*/ 12023594 w 12083644"/>
              <a:gd name="connsiteY291" fmla="*/ 1592465 h 3856037"/>
              <a:gd name="connsiteX292" fmla="*/ 12027442 w 12083644"/>
              <a:gd name="connsiteY292" fmla="*/ 1591365 h 3856037"/>
              <a:gd name="connsiteX293" fmla="*/ 12029532 w 12083644"/>
              <a:gd name="connsiteY293" fmla="*/ 1590815 h 3856037"/>
              <a:gd name="connsiteX294" fmla="*/ 12031952 w 12083644"/>
              <a:gd name="connsiteY294" fmla="*/ 1590375 h 3856037"/>
              <a:gd name="connsiteX295" fmla="*/ 12034812 w 12083644"/>
              <a:gd name="connsiteY295" fmla="*/ 1590155 h 3856037"/>
              <a:gd name="connsiteX296" fmla="*/ 12037892 w 12083644"/>
              <a:gd name="connsiteY296" fmla="*/ 1589935 h 3856037"/>
              <a:gd name="connsiteX297" fmla="*/ 12041190 w 12083644"/>
              <a:gd name="connsiteY297" fmla="*/ 1589935 h 3856037"/>
              <a:gd name="connsiteX298" fmla="*/ 12044600 w 12083644"/>
              <a:gd name="connsiteY298" fmla="*/ 1590155 h 3856037"/>
              <a:gd name="connsiteX299" fmla="*/ 12048340 w 12083644"/>
              <a:gd name="connsiteY299" fmla="*/ 1590375 h 3856037"/>
              <a:gd name="connsiteX300" fmla="*/ 12051968 w 12083644"/>
              <a:gd name="connsiteY300" fmla="*/ 1591035 h 3856037"/>
              <a:gd name="connsiteX301" fmla="*/ 12055708 w 12083644"/>
              <a:gd name="connsiteY301" fmla="*/ 1591585 h 3856037"/>
              <a:gd name="connsiteX302" fmla="*/ 12059558 w 12083644"/>
              <a:gd name="connsiteY302" fmla="*/ 1592465 h 3856037"/>
              <a:gd name="connsiteX303" fmla="*/ 12062968 w 12083644"/>
              <a:gd name="connsiteY303" fmla="*/ 1593454 h 3856037"/>
              <a:gd name="connsiteX304" fmla="*/ 12066486 w 12083644"/>
              <a:gd name="connsiteY304" fmla="*/ 1594884 h 3856037"/>
              <a:gd name="connsiteX305" fmla="*/ 12070006 w 12083644"/>
              <a:gd name="connsiteY305" fmla="*/ 1596314 h 3856037"/>
              <a:gd name="connsiteX306" fmla="*/ 12072976 w 12083644"/>
              <a:gd name="connsiteY306" fmla="*/ 1597964 h 3856037"/>
              <a:gd name="connsiteX307" fmla="*/ 12075726 w 12083644"/>
              <a:gd name="connsiteY307" fmla="*/ 1599723 h 3856037"/>
              <a:gd name="connsiteX308" fmla="*/ 12078144 w 12083644"/>
              <a:gd name="connsiteY308" fmla="*/ 1602033 h 3856037"/>
              <a:gd name="connsiteX309" fmla="*/ 12079354 w 12083644"/>
              <a:gd name="connsiteY309" fmla="*/ 1603243 h 3856037"/>
              <a:gd name="connsiteX310" fmla="*/ 12080124 w 12083644"/>
              <a:gd name="connsiteY310" fmla="*/ 1604453 h 3856037"/>
              <a:gd name="connsiteX311" fmla="*/ 12081224 w 12083644"/>
              <a:gd name="connsiteY311" fmla="*/ 1605663 h 3856037"/>
              <a:gd name="connsiteX312" fmla="*/ 12081774 w 12083644"/>
              <a:gd name="connsiteY312" fmla="*/ 1607092 h 3856037"/>
              <a:gd name="connsiteX313" fmla="*/ 12082434 w 12083644"/>
              <a:gd name="connsiteY313" fmla="*/ 1608522 h 3856037"/>
              <a:gd name="connsiteX314" fmla="*/ 12082984 w 12083644"/>
              <a:gd name="connsiteY314" fmla="*/ 1609952 h 3856037"/>
              <a:gd name="connsiteX315" fmla="*/ 12083204 w 12083644"/>
              <a:gd name="connsiteY315" fmla="*/ 1611602 h 3856037"/>
              <a:gd name="connsiteX316" fmla="*/ 12083424 w 12083644"/>
              <a:gd name="connsiteY316" fmla="*/ 1613251 h 3856037"/>
              <a:gd name="connsiteX317" fmla="*/ 12083644 w 12083644"/>
              <a:gd name="connsiteY317" fmla="*/ 1615121 h 3856037"/>
              <a:gd name="connsiteX318" fmla="*/ 12083424 w 12083644"/>
              <a:gd name="connsiteY318" fmla="*/ 1616771 h 3856037"/>
              <a:gd name="connsiteX319" fmla="*/ 12083204 w 12083644"/>
              <a:gd name="connsiteY319" fmla="*/ 1618530 h 3856037"/>
              <a:gd name="connsiteX320" fmla="*/ 12082874 w 12083644"/>
              <a:gd name="connsiteY320" fmla="*/ 1620620 h 3856037"/>
              <a:gd name="connsiteX321" fmla="*/ 12081994 w 12083644"/>
              <a:gd name="connsiteY321" fmla="*/ 1622600 h 3856037"/>
              <a:gd name="connsiteX322" fmla="*/ 12081444 w 12083644"/>
              <a:gd name="connsiteY322" fmla="*/ 1624690 h 3856037"/>
              <a:gd name="connsiteX323" fmla="*/ 12080344 w 12083644"/>
              <a:gd name="connsiteY323" fmla="*/ 1626889 h 3856037"/>
              <a:gd name="connsiteX324" fmla="*/ 12079134 w 12083644"/>
              <a:gd name="connsiteY324" fmla="*/ 1629199 h 3856037"/>
              <a:gd name="connsiteX325" fmla="*/ 12077704 w 12083644"/>
              <a:gd name="connsiteY325" fmla="*/ 1631398 h 3856037"/>
              <a:gd name="connsiteX326" fmla="*/ 12076056 w 12083644"/>
              <a:gd name="connsiteY326" fmla="*/ 1633928 h 3856037"/>
              <a:gd name="connsiteX327" fmla="*/ 12074296 w 12083644"/>
              <a:gd name="connsiteY327" fmla="*/ 1636348 h 3856037"/>
              <a:gd name="connsiteX328" fmla="*/ 12072206 w 12083644"/>
              <a:gd name="connsiteY328" fmla="*/ 1638767 h 3856037"/>
              <a:gd name="connsiteX329" fmla="*/ 12067256 w 12083644"/>
              <a:gd name="connsiteY329" fmla="*/ 1644266 h 3856037"/>
              <a:gd name="connsiteX330" fmla="*/ 12061538 w 12083644"/>
              <a:gd name="connsiteY330" fmla="*/ 1649986 h 3856037"/>
              <a:gd name="connsiteX331" fmla="*/ 12054828 w 12083644"/>
              <a:gd name="connsiteY331" fmla="*/ 1656145 h 3856037"/>
              <a:gd name="connsiteX332" fmla="*/ 12046910 w 12083644"/>
              <a:gd name="connsiteY332" fmla="*/ 1662414 h 3856037"/>
              <a:gd name="connsiteX333" fmla="*/ 12037892 w 12083644"/>
              <a:gd name="connsiteY333" fmla="*/ 1669453 h 3856037"/>
              <a:gd name="connsiteX334" fmla="*/ 12027662 w 12083644"/>
              <a:gd name="connsiteY334" fmla="*/ 1676601 h 3856037"/>
              <a:gd name="connsiteX335" fmla="*/ 12021174 w 12083644"/>
              <a:gd name="connsiteY335" fmla="*/ 1680231 h 3856037"/>
              <a:gd name="connsiteX336" fmla="*/ 12002586 w 12083644"/>
              <a:gd name="connsiteY336" fmla="*/ 1691009 h 3856037"/>
              <a:gd name="connsiteX337" fmla="*/ 11989718 w 12083644"/>
              <a:gd name="connsiteY337" fmla="*/ 1698818 h 3856037"/>
              <a:gd name="connsiteX338" fmla="*/ 11974430 w 12083644"/>
              <a:gd name="connsiteY338" fmla="*/ 1707947 h 3856037"/>
              <a:gd name="connsiteX339" fmla="*/ 11957054 w 12083644"/>
              <a:gd name="connsiteY339" fmla="*/ 1718835 h 3856037"/>
              <a:gd name="connsiteX340" fmla="*/ 11938026 w 12083644"/>
              <a:gd name="connsiteY340" fmla="*/ 1731043 h 3856037"/>
              <a:gd name="connsiteX341" fmla="*/ 11917570 w 12083644"/>
              <a:gd name="connsiteY341" fmla="*/ 1744351 h 3856037"/>
              <a:gd name="connsiteX342" fmla="*/ 11895794 w 12083644"/>
              <a:gd name="connsiteY342" fmla="*/ 1759089 h 3856037"/>
              <a:gd name="connsiteX343" fmla="*/ 11873136 w 12083644"/>
              <a:gd name="connsiteY343" fmla="*/ 1774926 h 3856037"/>
              <a:gd name="connsiteX344" fmla="*/ 11849600 w 12083644"/>
              <a:gd name="connsiteY344" fmla="*/ 1791753 h 3856037"/>
              <a:gd name="connsiteX345" fmla="*/ 11837612 w 12083644"/>
              <a:gd name="connsiteY345" fmla="*/ 1800552 h 3856037"/>
              <a:gd name="connsiteX346" fmla="*/ 11825514 w 12083644"/>
              <a:gd name="connsiteY346" fmla="*/ 1809461 h 3856037"/>
              <a:gd name="connsiteX347" fmla="*/ 11813306 w 12083644"/>
              <a:gd name="connsiteY347" fmla="*/ 1818919 h 3856037"/>
              <a:gd name="connsiteX348" fmla="*/ 11801208 w 12083644"/>
              <a:gd name="connsiteY348" fmla="*/ 1828268 h 3856037"/>
              <a:gd name="connsiteX349" fmla="*/ 11789000 w 12083644"/>
              <a:gd name="connsiteY349" fmla="*/ 1838056 h 3856037"/>
              <a:gd name="connsiteX350" fmla="*/ 11776902 w 12083644"/>
              <a:gd name="connsiteY350" fmla="*/ 1847845 h 3856037"/>
              <a:gd name="connsiteX351" fmla="*/ 11764694 w 12083644"/>
              <a:gd name="connsiteY351" fmla="*/ 1857853 h 3856037"/>
              <a:gd name="connsiteX352" fmla="*/ 11752816 w 12083644"/>
              <a:gd name="connsiteY352" fmla="*/ 1868301 h 3856037"/>
              <a:gd name="connsiteX353" fmla="*/ 11740388 w 12083644"/>
              <a:gd name="connsiteY353" fmla="*/ 1878750 h 3856037"/>
              <a:gd name="connsiteX354" fmla="*/ 11727520 w 12083644"/>
              <a:gd name="connsiteY354" fmla="*/ 1889528 h 3856037"/>
              <a:gd name="connsiteX355" fmla="*/ 11713772 w 12083644"/>
              <a:gd name="connsiteY355" fmla="*/ 1900746 h 3856037"/>
              <a:gd name="connsiteX356" fmla="*/ 11699474 w 12083644"/>
              <a:gd name="connsiteY356" fmla="*/ 1911965 h 3856037"/>
              <a:gd name="connsiteX357" fmla="*/ 11684626 w 12083644"/>
              <a:gd name="connsiteY357" fmla="*/ 1923403 h 3856037"/>
              <a:gd name="connsiteX358" fmla="*/ 11669118 w 12083644"/>
              <a:gd name="connsiteY358" fmla="*/ 1934841 h 3856037"/>
              <a:gd name="connsiteX359" fmla="*/ 11652732 w 12083644"/>
              <a:gd name="connsiteY359" fmla="*/ 1946499 h 3856037"/>
              <a:gd name="connsiteX360" fmla="*/ 11635794 w 12083644"/>
              <a:gd name="connsiteY360" fmla="*/ 1957937 h 3856037"/>
              <a:gd name="connsiteX361" fmla="*/ 11626996 w 12083644"/>
              <a:gd name="connsiteY361" fmla="*/ 1963437 h 3856037"/>
              <a:gd name="connsiteX362" fmla="*/ 11618196 w 12083644"/>
              <a:gd name="connsiteY362" fmla="*/ 1969156 h 3856037"/>
              <a:gd name="connsiteX363" fmla="*/ 11609068 w 12083644"/>
              <a:gd name="connsiteY363" fmla="*/ 1974655 h 3856037"/>
              <a:gd name="connsiteX364" fmla="*/ 11599830 w 12083644"/>
              <a:gd name="connsiteY364" fmla="*/ 1980154 h 3856037"/>
              <a:gd name="connsiteX365" fmla="*/ 11590480 w 12083644"/>
              <a:gd name="connsiteY365" fmla="*/ 1985763 h 3856037"/>
              <a:gd name="connsiteX366" fmla="*/ 11580802 w 12083644"/>
              <a:gd name="connsiteY366" fmla="*/ 1991262 h 3856037"/>
              <a:gd name="connsiteX367" fmla="*/ 11571014 w 12083644"/>
              <a:gd name="connsiteY367" fmla="*/ 1996541 h 3856037"/>
              <a:gd name="connsiteX368" fmla="*/ 11561006 w 12083644"/>
              <a:gd name="connsiteY368" fmla="*/ 2001601 h 3856037"/>
              <a:gd name="connsiteX369" fmla="*/ 11550998 w 12083644"/>
              <a:gd name="connsiteY369" fmla="*/ 2006770 h 3856037"/>
              <a:gd name="connsiteX370" fmla="*/ 11540658 w 12083644"/>
              <a:gd name="connsiteY370" fmla="*/ 2011829 h 3856037"/>
              <a:gd name="connsiteX371" fmla="*/ 11530210 w 12083644"/>
              <a:gd name="connsiteY371" fmla="*/ 2016778 h 3856037"/>
              <a:gd name="connsiteX372" fmla="*/ 11519542 w 12083644"/>
              <a:gd name="connsiteY372" fmla="*/ 2021617 h 3856037"/>
              <a:gd name="connsiteX373" fmla="*/ 11508764 w 12083644"/>
              <a:gd name="connsiteY373" fmla="*/ 2026127 h 3856037"/>
              <a:gd name="connsiteX374" fmla="*/ 11497766 w 12083644"/>
              <a:gd name="connsiteY374" fmla="*/ 2030856 h 3856037"/>
              <a:gd name="connsiteX375" fmla="*/ 11486658 w 12083644"/>
              <a:gd name="connsiteY375" fmla="*/ 2035145 h 3856037"/>
              <a:gd name="connsiteX376" fmla="*/ 11475218 w 12083644"/>
              <a:gd name="connsiteY376" fmla="*/ 2039435 h 3856037"/>
              <a:gd name="connsiteX377" fmla="*/ 11463890 w 12083644"/>
              <a:gd name="connsiteY377" fmla="*/ 2043504 h 3856037"/>
              <a:gd name="connsiteX378" fmla="*/ 11452232 w 12083644"/>
              <a:gd name="connsiteY378" fmla="*/ 2047353 h 3856037"/>
              <a:gd name="connsiteX379" fmla="*/ 11440134 w 12083644"/>
              <a:gd name="connsiteY379" fmla="*/ 2051093 h 3856037"/>
              <a:gd name="connsiteX380" fmla="*/ 11428146 w 12083644"/>
              <a:gd name="connsiteY380" fmla="*/ 2054722 h 3856037"/>
              <a:gd name="connsiteX381" fmla="*/ 11416048 w 12083644"/>
              <a:gd name="connsiteY381" fmla="*/ 2058022 h 3856037"/>
              <a:gd name="connsiteX382" fmla="*/ 11403620 w 12083644"/>
              <a:gd name="connsiteY382" fmla="*/ 2061101 h 3856037"/>
              <a:gd name="connsiteX383" fmla="*/ 11390972 w 12083644"/>
              <a:gd name="connsiteY383" fmla="*/ 2064071 h 3856037"/>
              <a:gd name="connsiteX384" fmla="*/ 11378324 w 12083644"/>
              <a:gd name="connsiteY384" fmla="*/ 2066820 h 3856037"/>
              <a:gd name="connsiteX385" fmla="*/ 11365236 w 12083644"/>
              <a:gd name="connsiteY385" fmla="*/ 2069240 h 3856037"/>
              <a:gd name="connsiteX386" fmla="*/ 11352148 w 12083644"/>
              <a:gd name="connsiteY386" fmla="*/ 2071440 h 3856037"/>
              <a:gd name="connsiteX387" fmla="*/ 11338840 w 12083644"/>
              <a:gd name="connsiteY387" fmla="*/ 2073529 h 3856037"/>
              <a:gd name="connsiteX388" fmla="*/ 11325422 w 12083644"/>
              <a:gd name="connsiteY388" fmla="*/ 2075399 h 3856037"/>
              <a:gd name="connsiteX389" fmla="*/ 11311674 w 12083644"/>
              <a:gd name="connsiteY389" fmla="*/ 2076829 h 3856037"/>
              <a:gd name="connsiteX390" fmla="*/ 11297816 w 12083644"/>
              <a:gd name="connsiteY390" fmla="*/ 2078039 h 3856037"/>
              <a:gd name="connsiteX391" fmla="*/ 11283958 w 12083644"/>
              <a:gd name="connsiteY391" fmla="*/ 2079029 h 3856037"/>
              <a:gd name="connsiteX392" fmla="*/ 11269660 w 12083644"/>
              <a:gd name="connsiteY392" fmla="*/ 2079798 h 3856037"/>
              <a:gd name="connsiteX393" fmla="*/ 11255362 w 12083644"/>
              <a:gd name="connsiteY393" fmla="*/ 2080238 h 3856037"/>
              <a:gd name="connsiteX394" fmla="*/ 11240626 w 12083644"/>
              <a:gd name="connsiteY394" fmla="*/ 2080238 h 3856037"/>
              <a:gd name="connsiteX395" fmla="*/ 11225888 w 12083644"/>
              <a:gd name="connsiteY395" fmla="*/ 2080018 h 3856037"/>
              <a:gd name="connsiteX396" fmla="*/ 11211040 w 12083644"/>
              <a:gd name="connsiteY396" fmla="*/ 2079688 h 3856037"/>
              <a:gd name="connsiteX397" fmla="*/ 11195862 w 12083644"/>
              <a:gd name="connsiteY397" fmla="*/ 2078809 h 3856037"/>
              <a:gd name="connsiteX398" fmla="*/ 11180574 w 12083644"/>
              <a:gd name="connsiteY398" fmla="*/ 2077599 h 3856037"/>
              <a:gd name="connsiteX399" fmla="*/ 11165068 w 12083644"/>
              <a:gd name="connsiteY399" fmla="*/ 2076169 h 3856037"/>
              <a:gd name="connsiteX400" fmla="*/ 11149340 w 12083644"/>
              <a:gd name="connsiteY400" fmla="*/ 2074079 h 3856037"/>
              <a:gd name="connsiteX401" fmla="*/ 11133612 w 12083644"/>
              <a:gd name="connsiteY401" fmla="*/ 2072100 h 3856037"/>
              <a:gd name="connsiteX402" fmla="*/ 11117444 w 12083644"/>
              <a:gd name="connsiteY402" fmla="*/ 2069460 h 3856037"/>
              <a:gd name="connsiteX403" fmla="*/ 11101386 w 12083644"/>
              <a:gd name="connsiteY403" fmla="*/ 2066600 h 3856037"/>
              <a:gd name="connsiteX404" fmla="*/ 11084780 w 12083644"/>
              <a:gd name="connsiteY404" fmla="*/ 2063301 h 3856037"/>
              <a:gd name="connsiteX405" fmla="*/ 11068282 w 12083644"/>
              <a:gd name="connsiteY405" fmla="*/ 2059452 h 3856037"/>
              <a:gd name="connsiteX406" fmla="*/ 11051564 w 12083644"/>
              <a:gd name="connsiteY406" fmla="*/ 2055382 h 3856037"/>
              <a:gd name="connsiteX407" fmla="*/ 11034518 w 12083644"/>
              <a:gd name="connsiteY407" fmla="*/ 2050873 h 3856037"/>
              <a:gd name="connsiteX408" fmla="*/ 11017250 w 12083644"/>
              <a:gd name="connsiteY408" fmla="*/ 2045924 h 3856037"/>
              <a:gd name="connsiteX409" fmla="*/ 10993714 w 12083644"/>
              <a:gd name="connsiteY409" fmla="*/ 2038225 h 3856037"/>
              <a:gd name="connsiteX410" fmla="*/ 10970838 w 12083644"/>
              <a:gd name="connsiteY410" fmla="*/ 2030856 h 3856037"/>
              <a:gd name="connsiteX411" fmla="*/ 10948950 w 12083644"/>
              <a:gd name="connsiteY411" fmla="*/ 2023927 h 3856037"/>
              <a:gd name="connsiteX412" fmla="*/ 10927504 w 12083644"/>
              <a:gd name="connsiteY412" fmla="*/ 2017328 h 3856037"/>
              <a:gd name="connsiteX413" fmla="*/ 10906938 w 12083644"/>
              <a:gd name="connsiteY413" fmla="*/ 2011059 h 3856037"/>
              <a:gd name="connsiteX414" fmla="*/ 10886920 w 12083644"/>
              <a:gd name="connsiteY414" fmla="*/ 2005340 h 3856037"/>
              <a:gd name="connsiteX415" fmla="*/ 10867674 w 12083644"/>
              <a:gd name="connsiteY415" fmla="*/ 1999841 h 3856037"/>
              <a:gd name="connsiteX416" fmla="*/ 10849086 w 12083644"/>
              <a:gd name="connsiteY416" fmla="*/ 1994892 h 3856037"/>
              <a:gd name="connsiteX417" fmla="*/ 10830940 w 12083644"/>
              <a:gd name="connsiteY417" fmla="*/ 1990162 h 3856037"/>
              <a:gd name="connsiteX418" fmla="*/ 10813562 w 12083644"/>
              <a:gd name="connsiteY418" fmla="*/ 1986093 h 3856037"/>
              <a:gd name="connsiteX419" fmla="*/ 10796624 w 12083644"/>
              <a:gd name="connsiteY419" fmla="*/ 1982464 h 3856037"/>
              <a:gd name="connsiteX420" fmla="*/ 10780346 w 12083644"/>
              <a:gd name="connsiteY420" fmla="*/ 1978944 h 3856037"/>
              <a:gd name="connsiteX421" fmla="*/ 10764620 w 12083644"/>
              <a:gd name="connsiteY421" fmla="*/ 1976085 h 3856037"/>
              <a:gd name="connsiteX422" fmla="*/ 10749222 w 12083644"/>
              <a:gd name="connsiteY422" fmla="*/ 1973665 h 3856037"/>
              <a:gd name="connsiteX423" fmla="*/ 10734374 w 12083644"/>
              <a:gd name="connsiteY423" fmla="*/ 1971575 h 3856037"/>
              <a:gd name="connsiteX424" fmla="*/ 10720076 w 12083644"/>
              <a:gd name="connsiteY424" fmla="*/ 1970036 h 3856037"/>
              <a:gd name="connsiteX425" fmla="*/ 10706218 w 12083644"/>
              <a:gd name="connsiteY425" fmla="*/ 1968716 h 3856037"/>
              <a:gd name="connsiteX426" fmla="*/ 10692470 w 12083644"/>
              <a:gd name="connsiteY426" fmla="*/ 1968166 h 3856037"/>
              <a:gd name="connsiteX427" fmla="*/ 10679382 w 12083644"/>
              <a:gd name="connsiteY427" fmla="*/ 1967726 h 3856037"/>
              <a:gd name="connsiteX428" fmla="*/ 10666734 w 12083644"/>
              <a:gd name="connsiteY428" fmla="*/ 1967946 h 3856037"/>
              <a:gd name="connsiteX429" fmla="*/ 10654306 w 12083644"/>
              <a:gd name="connsiteY429" fmla="*/ 1968606 h 3856037"/>
              <a:gd name="connsiteX430" fmla="*/ 10642208 w 12083644"/>
              <a:gd name="connsiteY430" fmla="*/ 1969816 h 3856037"/>
              <a:gd name="connsiteX431" fmla="*/ 10636379 w 12083644"/>
              <a:gd name="connsiteY431" fmla="*/ 1970366 h 3856037"/>
              <a:gd name="connsiteX432" fmla="*/ 10630440 w 12083644"/>
              <a:gd name="connsiteY432" fmla="*/ 1971245 h 3856037"/>
              <a:gd name="connsiteX433" fmla="*/ 10626522 w 12083644"/>
              <a:gd name="connsiteY433" fmla="*/ 1971923 h 3856037"/>
              <a:gd name="connsiteX434" fmla="*/ 10626522 w 12083644"/>
              <a:gd name="connsiteY434" fmla="*/ 3856037 h 3856037"/>
              <a:gd name="connsiteX435" fmla="*/ 1448686 w 12083644"/>
              <a:gd name="connsiteY435" fmla="*/ 3856037 h 3856037"/>
              <a:gd name="connsiteX436" fmla="*/ 1448686 w 12083644"/>
              <a:gd name="connsiteY436" fmla="*/ 1970576 h 3856037"/>
              <a:gd name="connsiteX437" fmla="*/ 1447264 w 12083644"/>
              <a:gd name="connsiteY437" fmla="*/ 1970366 h 3856037"/>
              <a:gd name="connsiteX438" fmla="*/ 1441435 w 12083644"/>
              <a:gd name="connsiteY438" fmla="*/ 1969816 h 3856037"/>
              <a:gd name="connsiteX439" fmla="*/ 1429337 w 12083644"/>
              <a:gd name="connsiteY439" fmla="*/ 1968606 h 3856037"/>
              <a:gd name="connsiteX440" fmla="*/ 1416910 w 12083644"/>
              <a:gd name="connsiteY440" fmla="*/ 1967946 h 3856037"/>
              <a:gd name="connsiteX441" fmla="*/ 1404261 w 12083644"/>
              <a:gd name="connsiteY441" fmla="*/ 1967726 h 3856037"/>
              <a:gd name="connsiteX442" fmla="*/ 1391173 w 12083644"/>
              <a:gd name="connsiteY442" fmla="*/ 1968166 h 3856037"/>
              <a:gd name="connsiteX443" fmla="*/ 1377425 w 12083644"/>
              <a:gd name="connsiteY443" fmla="*/ 1968716 h 3856037"/>
              <a:gd name="connsiteX444" fmla="*/ 1363567 w 12083644"/>
              <a:gd name="connsiteY444" fmla="*/ 1970036 h 3856037"/>
              <a:gd name="connsiteX445" fmla="*/ 1349270 w 12083644"/>
              <a:gd name="connsiteY445" fmla="*/ 1971575 h 3856037"/>
              <a:gd name="connsiteX446" fmla="*/ 1334422 w 12083644"/>
              <a:gd name="connsiteY446" fmla="*/ 1973665 h 3856037"/>
              <a:gd name="connsiteX447" fmla="*/ 1319024 w 12083644"/>
              <a:gd name="connsiteY447" fmla="*/ 1976085 h 3856037"/>
              <a:gd name="connsiteX448" fmla="*/ 1303297 w 12083644"/>
              <a:gd name="connsiteY448" fmla="*/ 1978944 h 3856037"/>
              <a:gd name="connsiteX449" fmla="*/ 1287019 w 12083644"/>
              <a:gd name="connsiteY449" fmla="*/ 1982464 h 3856037"/>
              <a:gd name="connsiteX450" fmla="*/ 1270082 w 12083644"/>
              <a:gd name="connsiteY450" fmla="*/ 1986093 h 3856037"/>
              <a:gd name="connsiteX451" fmla="*/ 1252705 w 12083644"/>
              <a:gd name="connsiteY451" fmla="*/ 1990162 h 3856037"/>
              <a:gd name="connsiteX452" fmla="*/ 1234558 w 12083644"/>
              <a:gd name="connsiteY452" fmla="*/ 1994892 h 3856037"/>
              <a:gd name="connsiteX453" fmla="*/ 1215970 w 12083644"/>
              <a:gd name="connsiteY453" fmla="*/ 1999841 h 3856037"/>
              <a:gd name="connsiteX454" fmla="*/ 1196723 w 12083644"/>
              <a:gd name="connsiteY454" fmla="*/ 2005340 h 3856037"/>
              <a:gd name="connsiteX455" fmla="*/ 1176707 w 12083644"/>
              <a:gd name="connsiteY455" fmla="*/ 2011059 h 3856037"/>
              <a:gd name="connsiteX456" fmla="*/ 1156140 w 12083644"/>
              <a:gd name="connsiteY456" fmla="*/ 2017328 h 3856037"/>
              <a:gd name="connsiteX457" fmla="*/ 1134693 w 12083644"/>
              <a:gd name="connsiteY457" fmla="*/ 2023927 h 3856037"/>
              <a:gd name="connsiteX458" fmla="*/ 1112806 w 12083644"/>
              <a:gd name="connsiteY458" fmla="*/ 2030856 h 3856037"/>
              <a:gd name="connsiteX459" fmla="*/ 1089930 w 12083644"/>
              <a:gd name="connsiteY459" fmla="*/ 2038225 h 3856037"/>
              <a:gd name="connsiteX460" fmla="*/ 1066394 w 12083644"/>
              <a:gd name="connsiteY460" fmla="*/ 2045924 h 3856037"/>
              <a:gd name="connsiteX461" fmla="*/ 1049126 w 12083644"/>
              <a:gd name="connsiteY461" fmla="*/ 2050873 h 3856037"/>
              <a:gd name="connsiteX462" fmla="*/ 1032079 w 12083644"/>
              <a:gd name="connsiteY462" fmla="*/ 2055382 h 3856037"/>
              <a:gd name="connsiteX463" fmla="*/ 1015362 w 12083644"/>
              <a:gd name="connsiteY463" fmla="*/ 2059452 h 3856037"/>
              <a:gd name="connsiteX464" fmla="*/ 998864 w 12083644"/>
              <a:gd name="connsiteY464" fmla="*/ 2063301 h 3856037"/>
              <a:gd name="connsiteX465" fmla="*/ 982257 w 12083644"/>
              <a:gd name="connsiteY465" fmla="*/ 2066600 h 3856037"/>
              <a:gd name="connsiteX466" fmla="*/ 966199 w 12083644"/>
              <a:gd name="connsiteY466" fmla="*/ 2069460 h 3856037"/>
              <a:gd name="connsiteX467" fmla="*/ 950032 w 12083644"/>
              <a:gd name="connsiteY467" fmla="*/ 2072100 h 3856037"/>
              <a:gd name="connsiteX468" fmla="*/ 934304 w 12083644"/>
              <a:gd name="connsiteY468" fmla="*/ 2074079 h 3856037"/>
              <a:gd name="connsiteX469" fmla="*/ 918577 w 12083644"/>
              <a:gd name="connsiteY469" fmla="*/ 2076169 h 3856037"/>
              <a:gd name="connsiteX470" fmla="*/ 903069 w 12083644"/>
              <a:gd name="connsiteY470" fmla="*/ 2077599 h 3856037"/>
              <a:gd name="connsiteX471" fmla="*/ 887782 w 12083644"/>
              <a:gd name="connsiteY471" fmla="*/ 2078809 h 3856037"/>
              <a:gd name="connsiteX472" fmla="*/ 872604 w 12083644"/>
              <a:gd name="connsiteY472" fmla="*/ 2079688 h 3856037"/>
              <a:gd name="connsiteX473" fmla="*/ 857756 w 12083644"/>
              <a:gd name="connsiteY473" fmla="*/ 2080018 h 3856037"/>
              <a:gd name="connsiteX474" fmla="*/ 843019 w 12083644"/>
              <a:gd name="connsiteY474" fmla="*/ 2080238 h 3856037"/>
              <a:gd name="connsiteX475" fmla="*/ 828282 w 12083644"/>
              <a:gd name="connsiteY475" fmla="*/ 2080238 h 3856037"/>
              <a:gd name="connsiteX476" fmla="*/ 813983 w 12083644"/>
              <a:gd name="connsiteY476" fmla="*/ 2079798 h 3856037"/>
              <a:gd name="connsiteX477" fmla="*/ 799685 w 12083644"/>
              <a:gd name="connsiteY477" fmla="*/ 2079029 h 3856037"/>
              <a:gd name="connsiteX478" fmla="*/ 785827 w 12083644"/>
              <a:gd name="connsiteY478" fmla="*/ 2078039 h 3856037"/>
              <a:gd name="connsiteX479" fmla="*/ 771971 w 12083644"/>
              <a:gd name="connsiteY479" fmla="*/ 2076829 h 3856037"/>
              <a:gd name="connsiteX480" fmla="*/ 758222 w 12083644"/>
              <a:gd name="connsiteY480" fmla="*/ 2075399 h 3856037"/>
              <a:gd name="connsiteX481" fmla="*/ 744804 w 12083644"/>
              <a:gd name="connsiteY481" fmla="*/ 2073529 h 3856037"/>
              <a:gd name="connsiteX482" fmla="*/ 731496 w 12083644"/>
              <a:gd name="connsiteY482" fmla="*/ 2071440 h 3856037"/>
              <a:gd name="connsiteX483" fmla="*/ 718409 w 12083644"/>
              <a:gd name="connsiteY483" fmla="*/ 2069240 h 3856037"/>
              <a:gd name="connsiteX484" fmla="*/ 705320 w 12083644"/>
              <a:gd name="connsiteY484" fmla="*/ 2066820 h 3856037"/>
              <a:gd name="connsiteX485" fmla="*/ 692672 w 12083644"/>
              <a:gd name="connsiteY485" fmla="*/ 2064071 h 3856037"/>
              <a:gd name="connsiteX486" fmla="*/ 680025 w 12083644"/>
              <a:gd name="connsiteY486" fmla="*/ 2061101 h 3856037"/>
              <a:gd name="connsiteX487" fmla="*/ 667596 w 12083644"/>
              <a:gd name="connsiteY487" fmla="*/ 2058022 h 3856037"/>
              <a:gd name="connsiteX488" fmla="*/ 655498 w 12083644"/>
              <a:gd name="connsiteY488" fmla="*/ 2054722 h 3856037"/>
              <a:gd name="connsiteX489" fmla="*/ 643510 w 12083644"/>
              <a:gd name="connsiteY489" fmla="*/ 2051093 h 3856037"/>
              <a:gd name="connsiteX490" fmla="*/ 631411 w 12083644"/>
              <a:gd name="connsiteY490" fmla="*/ 2047353 h 3856037"/>
              <a:gd name="connsiteX491" fmla="*/ 619753 w 12083644"/>
              <a:gd name="connsiteY491" fmla="*/ 2043504 h 3856037"/>
              <a:gd name="connsiteX492" fmla="*/ 608426 w 12083644"/>
              <a:gd name="connsiteY492" fmla="*/ 2039435 h 3856037"/>
              <a:gd name="connsiteX493" fmla="*/ 596987 w 12083644"/>
              <a:gd name="connsiteY493" fmla="*/ 2035145 h 3856037"/>
              <a:gd name="connsiteX494" fmla="*/ 585879 w 12083644"/>
              <a:gd name="connsiteY494" fmla="*/ 2030856 h 3856037"/>
              <a:gd name="connsiteX495" fmla="*/ 574880 w 12083644"/>
              <a:gd name="connsiteY495" fmla="*/ 2026127 h 3856037"/>
              <a:gd name="connsiteX496" fmla="*/ 564102 w 12083644"/>
              <a:gd name="connsiteY496" fmla="*/ 2021617 h 3856037"/>
              <a:gd name="connsiteX497" fmla="*/ 553434 w 12083644"/>
              <a:gd name="connsiteY497" fmla="*/ 2016778 h 3856037"/>
              <a:gd name="connsiteX498" fmla="*/ 542985 w 12083644"/>
              <a:gd name="connsiteY498" fmla="*/ 2011829 h 3856037"/>
              <a:gd name="connsiteX499" fmla="*/ 532647 w 12083644"/>
              <a:gd name="connsiteY499" fmla="*/ 2006770 h 3856037"/>
              <a:gd name="connsiteX500" fmla="*/ 522638 w 12083644"/>
              <a:gd name="connsiteY500" fmla="*/ 2001601 h 3856037"/>
              <a:gd name="connsiteX501" fmla="*/ 512630 w 12083644"/>
              <a:gd name="connsiteY501" fmla="*/ 1996541 h 3856037"/>
              <a:gd name="connsiteX502" fmla="*/ 502842 w 12083644"/>
              <a:gd name="connsiteY502" fmla="*/ 1991262 h 3856037"/>
              <a:gd name="connsiteX503" fmla="*/ 493163 w 12083644"/>
              <a:gd name="connsiteY503" fmla="*/ 1985763 h 3856037"/>
              <a:gd name="connsiteX504" fmla="*/ 483814 w 12083644"/>
              <a:gd name="connsiteY504" fmla="*/ 1980154 h 3856037"/>
              <a:gd name="connsiteX505" fmla="*/ 474576 w 12083644"/>
              <a:gd name="connsiteY505" fmla="*/ 1974655 h 3856037"/>
              <a:gd name="connsiteX506" fmla="*/ 465447 w 12083644"/>
              <a:gd name="connsiteY506" fmla="*/ 1969156 h 3856037"/>
              <a:gd name="connsiteX507" fmla="*/ 456649 w 12083644"/>
              <a:gd name="connsiteY507" fmla="*/ 1963437 h 3856037"/>
              <a:gd name="connsiteX508" fmla="*/ 447850 w 12083644"/>
              <a:gd name="connsiteY508" fmla="*/ 1957937 h 3856037"/>
              <a:gd name="connsiteX509" fmla="*/ 430913 w 12083644"/>
              <a:gd name="connsiteY509" fmla="*/ 1946499 h 3856037"/>
              <a:gd name="connsiteX510" fmla="*/ 414525 w 12083644"/>
              <a:gd name="connsiteY510" fmla="*/ 1934841 h 3856037"/>
              <a:gd name="connsiteX511" fmla="*/ 399018 w 12083644"/>
              <a:gd name="connsiteY511" fmla="*/ 1923403 h 3856037"/>
              <a:gd name="connsiteX512" fmla="*/ 384170 w 12083644"/>
              <a:gd name="connsiteY512" fmla="*/ 1911965 h 3856037"/>
              <a:gd name="connsiteX513" fmla="*/ 369872 w 12083644"/>
              <a:gd name="connsiteY513" fmla="*/ 1900746 h 3856037"/>
              <a:gd name="connsiteX514" fmla="*/ 356124 w 12083644"/>
              <a:gd name="connsiteY514" fmla="*/ 1889528 h 3856037"/>
              <a:gd name="connsiteX515" fmla="*/ 343256 w 12083644"/>
              <a:gd name="connsiteY515" fmla="*/ 1878750 h 3856037"/>
              <a:gd name="connsiteX516" fmla="*/ 330828 w 12083644"/>
              <a:gd name="connsiteY516" fmla="*/ 1868301 h 3856037"/>
              <a:gd name="connsiteX517" fmla="*/ 318950 w 12083644"/>
              <a:gd name="connsiteY517" fmla="*/ 1857853 h 3856037"/>
              <a:gd name="connsiteX518" fmla="*/ 306742 w 12083644"/>
              <a:gd name="connsiteY518" fmla="*/ 1847845 h 3856037"/>
              <a:gd name="connsiteX519" fmla="*/ 294644 w 12083644"/>
              <a:gd name="connsiteY519" fmla="*/ 1838056 h 3856037"/>
              <a:gd name="connsiteX520" fmla="*/ 282436 w 12083644"/>
              <a:gd name="connsiteY520" fmla="*/ 1828268 h 3856037"/>
              <a:gd name="connsiteX521" fmla="*/ 270338 w 12083644"/>
              <a:gd name="connsiteY521" fmla="*/ 1818919 h 3856037"/>
              <a:gd name="connsiteX522" fmla="*/ 258130 w 12083644"/>
              <a:gd name="connsiteY522" fmla="*/ 1809461 h 3856037"/>
              <a:gd name="connsiteX523" fmla="*/ 246031 w 12083644"/>
              <a:gd name="connsiteY523" fmla="*/ 1800552 h 3856037"/>
              <a:gd name="connsiteX524" fmla="*/ 234043 w 12083644"/>
              <a:gd name="connsiteY524" fmla="*/ 1791753 h 3856037"/>
              <a:gd name="connsiteX525" fmla="*/ 210507 w 12083644"/>
              <a:gd name="connsiteY525" fmla="*/ 1774926 h 3856037"/>
              <a:gd name="connsiteX526" fmla="*/ 187851 w 12083644"/>
              <a:gd name="connsiteY526" fmla="*/ 1759089 h 3856037"/>
              <a:gd name="connsiteX527" fmla="*/ 166074 w 12083644"/>
              <a:gd name="connsiteY527" fmla="*/ 1744351 h 3856037"/>
              <a:gd name="connsiteX528" fmla="*/ 145617 w 12083644"/>
              <a:gd name="connsiteY528" fmla="*/ 1731043 h 3856037"/>
              <a:gd name="connsiteX529" fmla="*/ 126590 w 12083644"/>
              <a:gd name="connsiteY529" fmla="*/ 1718835 h 3856037"/>
              <a:gd name="connsiteX530" fmla="*/ 109213 w 12083644"/>
              <a:gd name="connsiteY530" fmla="*/ 1707947 h 3856037"/>
              <a:gd name="connsiteX531" fmla="*/ 93925 w 12083644"/>
              <a:gd name="connsiteY531" fmla="*/ 1698818 h 3856037"/>
              <a:gd name="connsiteX532" fmla="*/ 81057 w 12083644"/>
              <a:gd name="connsiteY532" fmla="*/ 1691009 h 3856037"/>
              <a:gd name="connsiteX533" fmla="*/ 62470 w 12083644"/>
              <a:gd name="connsiteY533" fmla="*/ 1680231 h 3856037"/>
              <a:gd name="connsiteX534" fmla="*/ 55982 w 12083644"/>
              <a:gd name="connsiteY534" fmla="*/ 1676601 h 3856037"/>
              <a:gd name="connsiteX535" fmla="*/ 45753 w 12083644"/>
              <a:gd name="connsiteY535" fmla="*/ 1669453 h 3856037"/>
              <a:gd name="connsiteX536" fmla="*/ 36735 w 12083644"/>
              <a:gd name="connsiteY536" fmla="*/ 1662414 h 3856037"/>
              <a:gd name="connsiteX537" fmla="*/ 28815 w 12083644"/>
              <a:gd name="connsiteY537" fmla="*/ 1656145 h 3856037"/>
              <a:gd name="connsiteX538" fmla="*/ 22106 w 12083644"/>
              <a:gd name="connsiteY538" fmla="*/ 1649986 h 3856037"/>
              <a:gd name="connsiteX539" fmla="*/ 16388 w 12083644"/>
              <a:gd name="connsiteY539" fmla="*/ 1644266 h 3856037"/>
              <a:gd name="connsiteX540" fmla="*/ 11438 w 12083644"/>
              <a:gd name="connsiteY540" fmla="*/ 1638767 h 3856037"/>
              <a:gd name="connsiteX541" fmla="*/ 9348 w 12083644"/>
              <a:gd name="connsiteY541" fmla="*/ 1636348 h 3856037"/>
              <a:gd name="connsiteX542" fmla="*/ 7589 w 12083644"/>
              <a:gd name="connsiteY542" fmla="*/ 1633928 h 3856037"/>
              <a:gd name="connsiteX543" fmla="*/ 5940 w 12083644"/>
              <a:gd name="connsiteY543" fmla="*/ 1631398 h 3856037"/>
              <a:gd name="connsiteX544" fmla="*/ 4509 w 12083644"/>
              <a:gd name="connsiteY544" fmla="*/ 1629199 h 3856037"/>
              <a:gd name="connsiteX545" fmla="*/ 3299 w 12083644"/>
              <a:gd name="connsiteY545" fmla="*/ 1626889 h 3856037"/>
              <a:gd name="connsiteX546" fmla="*/ 2199 w 12083644"/>
              <a:gd name="connsiteY546" fmla="*/ 1624690 h 3856037"/>
              <a:gd name="connsiteX547" fmla="*/ 1650 w 12083644"/>
              <a:gd name="connsiteY547" fmla="*/ 1622600 h 3856037"/>
              <a:gd name="connsiteX548" fmla="*/ 771 w 12083644"/>
              <a:gd name="connsiteY548" fmla="*/ 1620620 h 3856037"/>
              <a:gd name="connsiteX549" fmla="*/ 440 w 12083644"/>
              <a:gd name="connsiteY549" fmla="*/ 1618530 h 3856037"/>
              <a:gd name="connsiteX550" fmla="*/ 220 w 12083644"/>
              <a:gd name="connsiteY550" fmla="*/ 1616771 h 3856037"/>
              <a:gd name="connsiteX551" fmla="*/ 0 w 12083644"/>
              <a:gd name="connsiteY551" fmla="*/ 1615121 h 3856037"/>
              <a:gd name="connsiteX552" fmla="*/ 220 w 12083644"/>
              <a:gd name="connsiteY552" fmla="*/ 1613251 h 3856037"/>
              <a:gd name="connsiteX553" fmla="*/ 440 w 12083644"/>
              <a:gd name="connsiteY553" fmla="*/ 1611602 h 3856037"/>
              <a:gd name="connsiteX554" fmla="*/ 660 w 12083644"/>
              <a:gd name="connsiteY554" fmla="*/ 1609952 h 3856037"/>
              <a:gd name="connsiteX555" fmla="*/ 1210 w 12083644"/>
              <a:gd name="connsiteY555" fmla="*/ 1608522 h 3856037"/>
              <a:gd name="connsiteX556" fmla="*/ 1871 w 12083644"/>
              <a:gd name="connsiteY556" fmla="*/ 1607092 h 3856037"/>
              <a:gd name="connsiteX557" fmla="*/ 2420 w 12083644"/>
              <a:gd name="connsiteY557" fmla="*/ 1605663 h 3856037"/>
              <a:gd name="connsiteX558" fmla="*/ 3519 w 12083644"/>
              <a:gd name="connsiteY558" fmla="*/ 1604453 h 3856037"/>
              <a:gd name="connsiteX559" fmla="*/ 4289 w 12083644"/>
              <a:gd name="connsiteY559" fmla="*/ 1603243 h 3856037"/>
              <a:gd name="connsiteX560" fmla="*/ 5499 w 12083644"/>
              <a:gd name="connsiteY560" fmla="*/ 1602033 h 3856037"/>
              <a:gd name="connsiteX561" fmla="*/ 7919 w 12083644"/>
              <a:gd name="connsiteY561" fmla="*/ 1599723 h 3856037"/>
              <a:gd name="connsiteX562" fmla="*/ 10668 w 12083644"/>
              <a:gd name="connsiteY562" fmla="*/ 1597964 h 3856037"/>
              <a:gd name="connsiteX563" fmla="*/ 13638 w 12083644"/>
              <a:gd name="connsiteY563" fmla="*/ 1596314 h 3856037"/>
              <a:gd name="connsiteX564" fmla="*/ 17157 w 12083644"/>
              <a:gd name="connsiteY564" fmla="*/ 1594884 h 3856037"/>
              <a:gd name="connsiteX565" fmla="*/ 20677 w 12083644"/>
              <a:gd name="connsiteY565" fmla="*/ 1593454 h 3856037"/>
              <a:gd name="connsiteX566" fmla="*/ 24086 w 12083644"/>
              <a:gd name="connsiteY566" fmla="*/ 1592465 h 3856037"/>
              <a:gd name="connsiteX567" fmla="*/ 27935 w 12083644"/>
              <a:gd name="connsiteY567" fmla="*/ 1591585 h 3856037"/>
              <a:gd name="connsiteX568" fmla="*/ 31675 w 12083644"/>
              <a:gd name="connsiteY568" fmla="*/ 1591035 h 3856037"/>
              <a:gd name="connsiteX569" fmla="*/ 35304 w 12083644"/>
              <a:gd name="connsiteY569" fmla="*/ 1590375 h 3856037"/>
              <a:gd name="connsiteX570" fmla="*/ 39044 w 12083644"/>
              <a:gd name="connsiteY570" fmla="*/ 1590155 h 3856037"/>
              <a:gd name="connsiteX571" fmla="*/ 42453 w 12083644"/>
              <a:gd name="connsiteY571" fmla="*/ 1589935 h 3856037"/>
              <a:gd name="connsiteX572" fmla="*/ 45753 w 12083644"/>
              <a:gd name="connsiteY572" fmla="*/ 1589935 h 3856037"/>
              <a:gd name="connsiteX573" fmla="*/ 48832 w 12083644"/>
              <a:gd name="connsiteY573" fmla="*/ 1590155 h 3856037"/>
              <a:gd name="connsiteX574" fmla="*/ 51692 w 12083644"/>
              <a:gd name="connsiteY574" fmla="*/ 1590375 h 3856037"/>
              <a:gd name="connsiteX575" fmla="*/ 54111 w 12083644"/>
              <a:gd name="connsiteY575" fmla="*/ 1590815 h 3856037"/>
              <a:gd name="connsiteX576" fmla="*/ 56201 w 12083644"/>
              <a:gd name="connsiteY576" fmla="*/ 1591365 h 3856037"/>
              <a:gd name="connsiteX577" fmla="*/ 60051 w 12083644"/>
              <a:gd name="connsiteY577" fmla="*/ 1592465 h 3856037"/>
              <a:gd name="connsiteX578" fmla="*/ 64780 w 12083644"/>
              <a:gd name="connsiteY578" fmla="*/ 1593454 h 3856037"/>
              <a:gd name="connsiteX579" fmla="*/ 76768 w 12083644"/>
              <a:gd name="connsiteY579" fmla="*/ 1595654 h 3856037"/>
              <a:gd name="connsiteX580" fmla="*/ 84357 w 12083644"/>
              <a:gd name="connsiteY580" fmla="*/ 1597084 h 3856037"/>
              <a:gd name="connsiteX581" fmla="*/ 92715 w 12083644"/>
              <a:gd name="connsiteY581" fmla="*/ 1598954 h 3856037"/>
              <a:gd name="connsiteX582" fmla="*/ 102504 w 12083644"/>
              <a:gd name="connsiteY582" fmla="*/ 1601153 h 3856037"/>
              <a:gd name="connsiteX583" fmla="*/ 113392 w 12083644"/>
              <a:gd name="connsiteY583" fmla="*/ 1604233 h 3856037"/>
              <a:gd name="connsiteX584" fmla="*/ 125600 w 12083644"/>
              <a:gd name="connsiteY584" fmla="*/ 1608192 h 3856037"/>
              <a:gd name="connsiteX585" fmla="*/ 139129 w 12083644"/>
              <a:gd name="connsiteY585" fmla="*/ 1612811 h 3856037"/>
              <a:gd name="connsiteX586" fmla="*/ 146387 w 12083644"/>
              <a:gd name="connsiteY586" fmla="*/ 1615451 h 3856037"/>
              <a:gd name="connsiteX587" fmla="*/ 154196 w 12083644"/>
              <a:gd name="connsiteY587" fmla="*/ 1618530 h 3856037"/>
              <a:gd name="connsiteX588" fmla="*/ 162115 w 12083644"/>
              <a:gd name="connsiteY588" fmla="*/ 1621830 h 3856037"/>
              <a:gd name="connsiteX589" fmla="*/ 170693 w 12083644"/>
              <a:gd name="connsiteY589" fmla="*/ 1625349 h 3856037"/>
              <a:gd name="connsiteX590" fmla="*/ 179712 w 12083644"/>
              <a:gd name="connsiteY590" fmla="*/ 1629419 h 3856037"/>
              <a:gd name="connsiteX591" fmla="*/ 188950 w 12083644"/>
              <a:gd name="connsiteY591" fmla="*/ 1633488 h 3856037"/>
              <a:gd name="connsiteX592" fmla="*/ 198739 w 12083644"/>
              <a:gd name="connsiteY592" fmla="*/ 1638217 h 3856037"/>
              <a:gd name="connsiteX593" fmla="*/ 208967 w 12083644"/>
              <a:gd name="connsiteY593" fmla="*/ 1643057 h 3856037"/>
              <a:gd name="connsiteX594" fmla="*/ 219526 w 12083644"/>
              <a:gd name="connsiteY594" fmla="*/ 1648336 h 3856037"/>
              <a:gd name="connsiteX595" fmla="*/ 230744 w 12083644"/>
              <a:gd name="connsiteY595" fmla="*/ 1654275 h 3856037"/>
              <a:gd name="connsiteX596" fmla="*/ 242182 w 12083644"/>
              <a:gd name="connsiteY596" fmla="*/ 1660434 h 3856037"/>
              <a:gd name="connsiteX597" fmla="*/ 254281 w 12083644"/>
              <a:gd name="connsiteY597" fmla="*/ 1666923 h 3856037"/>
              <a:gd name="connsiteX598" fmla="*/ 279136 w 12083644"/>
              <a:gd name="connsiteY598" fmla="*/ 1680671 h 3856037"/>
              <a:gd name="connsiteX599" fmla="*/ 304542 w 12083644"/>
              <a:gd name="connsiteY599" fmla="*/ 1694529 h 3856037"/>
              <a:gd name="connsiteX600" fmla="*/ 330168 w 12083644"/>
              <a:gd name="connsiteY600" fmla="*/ 1708166 h 3856037"/>
              <a:gd name="connsiteX601" fmla="*/ 356344 w 12083644"/>
              <a:gd name="connsiteY601" fmla="*/ 1721694 h 3856037"/>
              <a:gd name="connsiteX602" fmla="*/ 383070 w 12083644"/>
              <a:gd name="connsiteY602" fmla="*/ 1735002 h 3856037"/>
              <a:gd name="connsiteX603" fmla="*/ 396598 w 12083644"/>
              <a:gd name="connsiteY603" fmla="*/ 1741711 h 3856037"/>
              <a:gd name="connsiteX604" fmla="*/ 410127 w 12083644"/>
              <a:gd name="connsiteY604" fmla="*/ 1747980 h 3856037"/>
              <a:gd name="connsiteX605" fmla="*/ 423984 w 12083644"/>
              <a:gd name="connsiteY605" fmla="*/ 1754359 h 3856037"/>
              <a:gd name="connsiteX606" fmla="*/ 437622 w 12083644"/>
              <a:gd name="connsiteY606" fmla="*/ 1760628 h 3856037"/>
              <a:gd name="connsiteX607" fmla="*/ 451699 w 12083644"/>
              <a:gd name="connsiteY607" fmla="*/ 1766787 h 3856037"/>
              <a:gd name="connsiteX608" fmla="*/ 465667 w 12083644"/>
              <a:gd name="connsiteY608" fmla="*/ 1772726 h 3856037"/>
              <a:gd name="connsiteX609" fmla="*/ 479965 w 12083644"/>
              <a:gd name="connsiteY609" fmla="*/ 1778665 h 3856037"/>
              <a:gd name="connsiteX610" fmla="*/ 494263 w 12083644"/>
              <a:gd name="connsiteY610" fmla="*/ 1784165 h 3856037"/>
              <a:gd name="connsiteX611" fmla="*/ 508561 w 12083644"/>
              <a:gd name="connsiteY611" fmla="*/ 1789664 h 3856037"/>
              <a:gd name="connsiteX612" fmla="*/ 522969 w 12083644"/>
              <a:gd name="connsiteY612" fmla="*/ 1794943 h 3856037"/>
              <a:gd name="connsiteX613" fmla="*/ 537706 w 12083644"/>
              <a:gd name="connsiteY613" fmla="*/ 1800112 h 3856037"/>
              <a:gd name="connsiteX614" fmla="*/ 552444 w 12083644"/>
              <a:gd name="connsiteY614" fmla="*/ 1804951 h 3856037"/>
              <a:gd name="connsiteX615" fmla="*/ 567291 w 12083644"/>
              <a:gd name="connsiteY615" fmla="*/ 1809461 h 3856037"/>
              <a:gd name="connsiteX616" fmla="*/ 582249 w 12083644"/>
              <a:gd name="connsiteY616" fmla="*/ 1813970 h 3856037"/>
              <a:gd name="connsiteX617" fmla="*/ 597317 w 12083644"/>
              <a:gd name="connsiteY617" fmla="*/ 1818259 h 3856037"/>
              <a:gd name="connsiteX618" fmla="*/ 612495 w 12083644"/>
              <a:gd name="connsiteY618" fmla="*/ 1822109 h 3856037"/>
              <a:gd name="connsiteX619" fmla="*/ 627782 w 12083644"/>
              <a:gd name="connsiteY619" fmla="*/ 1825848 h 3856037"/>
              <a:gd name="connsiteX620" fmla="*/ 643070 w 12083644"/>
              <a:gd name="connsiteY620" fmla="*/ 1829038 h 3856037"/>
              <a:gd name="connsiteX621" fmla="*/ 658577 w 12083644"/>
              <a:gd name="connsiteY621" fmla="*/ 1832117 h 3856037"/>
              <a:gd name="connsiteX622" fmla="*/ 674305 w 12083644"/>
              <a:gd name="connsiteY622" fmla="*/ 1834757 h 3856037"/>
              <a:gd name="connsiteX623" fmla="*/ 690032 w 12083644"/>
              <a:gd name="connsiteY623" fmla="*/ 1837286 h 3856037"/>
              <a:gd name="connsiteX624" fmla="*/ 705760 w 12083644"/>
              <a:gd name="connsiteY624" fmla="*/ 1839486 h 3856037"/>
              <a:gd name="connsiteX625" fmla="*/ 713789 w 12083644"/>
              <a:gd name="connsiteY625" fmla="*/ 1840366 h 3856037"/>
              <a:gd name="connsiteX626" fmla="*/ 721487 w 12083644"/>
              <a:gd name="connsiteY626" fmla="*/ 1840916 h 3856037"/>
              <a:gd name="connsiteX627" fmla="*/ 729296 w 12083644"/>
              <a:gd name="connsiteY627" fmla="*/ 1841576 h 3856037"/>
              <a:gd name="connsiteX628" fmla="*/ 736775 w 12083644"/>
              <a:gd name="connsiteY628" fmla="*/ 1841906 h 3856037"/>
              <a:gd name="connsiteX629" fmla="*/ 744364 w 12083644"/>
              <a:gd name="connsiteY629" fmla="*/ 1841906 h 3856037"/>
              <a:gd name="connsiteX630" fmla="*/ 751733 w 12083644"/>
              <a:gd name="connsiteY630" fmla="*/ 1842126 h 3856037"/>
              <a:gd name="connsiteX631" fmla="*/ 759103 w 12083644"/>
              <a:gd name="connsiteY631" fmla="*/ 1841906 h 3856037"/>
              <a:gd name="connsiteX632" fmla="*/ 766250 w 12083644"/>
              <a:gd name="connsiteY632" fmla="*/ 1841576 h 3856037"/>
              <a:gd name="connsiteX633" fmla="*/ 773399 w 12083644"/>
              <a:gd name="connsiteY633" fmla="*/ 1841136 h 3856037"/>
              <a:gd name="connsiteX634" fmla="*/ 780328 w 12083644"/>
              <a:gd name="connsiteY634" fmla="*/ 1840476 h 3856037"/>
              <a:gd name="connsiteX635" fmla="*/ 787257 w 12083644"/>
              <a:gd name="connsiteY635" fmla="*/ 1839926 h 3856037"/>
              <a:gd name="connsiteX636" fmla="*/ 793967 w 12083644"/>
              <a:gd name="connsiteY636" fmla="*/ 1839046 h 3856037"/>
              <a:gd name="connsiteX637" fmla="*/ 800785 w 12083644"/>
              <a:gd name="connsiteY637" fmla="*/ 1838056 h 3856037"/>
              <a:gd name="connsiteX638" fmla="*/ 807274 w 12083644"/>
              <a:gd name="connsiteY638" fmla="*/ 1837066 h 3856037"/>
              <a:gd name="connsiteX639" fmla="*/ 813763 w 12083644"/>
              <a:gd name="connsiteY639" fmla="*/ 1835857 h 3856037"/>
              <a:gd name="connsiteX640" fmla="*/ 820142 w 12083644"/>
              <a:gd name="connsiteY640" fmla="*/ 1834647 h 3856037"/>
              <a:gd name="connsiteX641" fmla="*/ 832570 w 12083644"/>
              <a:gd name="connsiteY641" fmla="*/ 1831567 h 3856037"/>
              <a:gd name="connsiteX642" fmla="*/ 844448 w 12083644"/>
              <a:gd name="connsiteY642" fmla="*/ 1828268 h 3856037"/>
              <a:gd name="connsiteX643" fmla="*/ 855887 w 12083644"/>
              <a:gd name="connsiteY643" fmla="*/ 1824748 h 3856037"/>
              <a:gd name="connsiteX644" fmla="*/ 866885 w 12083644"/>
              <a:gd name="connsiteY644" fmla="*/ 1820899 h 3856037"/>
              <a:gd name="connsiteX645" fmla="*/ 877553 w 12083644"/>
              <a:gd name="connsiteY645" fmla="*/ 1816829 h 3856037"/>
              <a:gd name="connsiteX646" fmla="*/ 887562 w 12083644"/>
              <a:gd name="connsiteY646" fmla="*/ 1812540 h 3856037"/>
              <a:gd name="connsiteX647" fmla="*/ 897130 w 12083644"/>
              <a:gd name="connsiteY647" fmla="*/ 1808031 h 3856037"/>
              <a:gd name="connsiteX648" fmla="*/ 906369 w 12083644"/>
              <a:gd name="connsiteY648" fmla="*/ 1803522 h 3856037"/>
              <a:gd name="connsiteX649" fmla="*/ 914947 w 12083644"/>
              <a:gd name="connsiteY649" fmla="*/ 1798902 h 3856037"/>
              <a:gd name="connsiteX650" fmla="*/ 922866 w 12083644"/>
              <a:gd name="connsiteY650" fmla="*/ 1794173 h 3856037"/>
              <a:gd name="connsiteX651" fmla="*/ 930676 w 12083644"/>
              <a:gd name="connsiteY651" fmla="*/ 1789664 h 3856037"/>
              <a:gd name="connsiteX652" fmla="*/ 937604 w 12083644"/>
              <a:gd name="connsiteY652" fmla="*/ 1785154 h 3856037"/>
              <a:gd name="connsiteX653" fmla="*/ 944093 w 12083644"/>
              <a:gd name="connsiteY653" fmla="*/ 1780645 h 3856037"/>
              <a:gd name="connsiteX654" fmla="*/ 950252 w 12083644"/>
              <a:gd name="connsiteY654" fmla="*/ 1776356 h 3856037"/>
              <a:gd name="connsiteX655" fmla="*/ 955531 w 12083644"/>
              <a:gd name="connsiteY655" fmla="*/ 1772286 h 3856037"/>
              <a:gd name="connsiteX656" fmla="*/ 960700 w 12083644"/>
              <a:gd name="connsiteY656" fmla="*/ 1768657 h 3856037"/>
              <a:gd name="connsiteX657" fmla="*/ 968839 w 12083644"/>
              <a:gd name="connsiteY657" fmla="*/ 1761948 h 3856037"/>
              <a:gd name="connsiteX658" fmla="*/ 974778 w 12083644"/>
              <a:gd name="connsiteY658" fmla="*/ 1756559 h 3856037"/>
              <a:gd name="connsiteX659" fmla="*/ 978187 w 12083644"/>
              <a:gd name="connsiteY659" fmla="*/ 1753149 h 3856037"/>
              <a:gd name="connsiteX660" fmla="*/ 979397 w 12083644"/>
              <a:gd name="connsiteY660" fmla="*/ 1751940 h 3856037"/>
              <a:gd name="connsiteX661" fmla="*/ 982697 w 12083644"/>
              <a:gd name="connsiteY661" fmla="*/ 1746441 h 3856037"/>
              <a:gd name="connsiteX662" fmla="*/ 985556 w 12083644"/>
              <a:gd name="connsiteY662" fmla="*/ 1741051 h 3856037"/>
              <a:gd name="connsiteX663" fmla="*/ 988197 w 12083644"/>
              <a:gd name="connsiteY663" fmla="*/ 1736212 h 3856037"/>
              <a:gd name="connsiteX664" fmla="*/ 990286 w 12083644"/>
              <a:gd name="connsiteY664" fmla="*/ 1731483 h 3856037"/>
              <a:gd name="connsiteX665" fmla="*/ 992045 w 12083644"/>
              <a:gd name="connsiteY665" fmla="*/ 1727194 h 3856037"/>
              <a:gd name="connsiteX666" fmla="*/ 993476 w 12083644"/>
              <a:gd name="connsiteY666" fmla="*/ 1723124 h 3856037"/>
              <a:gd name="connsiteX667" fmla="*/ 994575 w 12083644"/>
              <a:gd name="connsiteY667" fmla="*/ 1719275 h 3856037"/>
              <a:gd name="connsiteX668" fmla="*/ 995345 w 12083644"/>
              <a:gd name="connsiteY668" fmla="*/ 1715755 h 3856037"/>
              <a:gd name="connsiteX669" fmla="*/ 995786 w 12083644"/>
              <a:gd name="connsiteY669" fmla="*/ 1712236 h 3856037"/>
              <a:gd name="connsiteX670" fmla="*/ 995786 w 12083644"/>
              <a:gd name="connsiteY670" fmla="*/ 1709376 h 3856037"/>
              <a:gd name="connsiteX671" fmla="*/ 995565 w 12083644"/>
              <a:gd name="connsiteY671" fmla="*/ 1706517 h 3856037"/>
              <a:gd name="connsiteX672" fmla="*/ 994905 w 12083644"/>
              <a:gd name="connsiteY672" fmla="*/ 1704097 h 3856037"/>
              <a:gd name="connsiteX673" fmla="*/ 994135 w 12083644"/>
              <a:gd name="connsiteY673" fmla="*/ 1701678 h 3856037"/>
              <a:gd name="connsiteX674" fmla="*/ 993145 w 12083644"/>
              <a:gd name="connsiteY674" fmla="*/ 1699588 h 3856037"/>
              <a:gd name="connsiteX675" fmla="*/ 991715 w 12083644"/>
              <a:gd name="connsiteY675" fmla="*/ 1697828 h 3856037"/>
              <a:gd name="connsiteX676" fmla="*/ 990066 w 12083644"/>
              <a:gd name="connsiteY676" fmla="*/ 1696178 h 3856037"/>
              <a:gd name="connsiteX677" fmla="*/ 987976 w 12083644"/>
              <a:gd name="connsiteY677" fmla="*/ 1694749 h 3856037"/>
              <a:gd name="connsiteX678" fmla="*/ 985996 w 12083644"/>
              <a:gd name="connsiteY678" fmla="*/ 1693539 h 3856037"/>
              <a:gd name="connsiteX679" fmla="*/ 983577 w 12083644"/>
              <a:gd name="connsiteY679" fmla="*/ 1692439 h 3856037"/>
              <a:gd name="connsiteX680" fmla="*/ 980827 w 12083644"/>
              <a:gd name="connsiteY680" fmla="*/ 1691669 h 3856037"/>
              <a:gd name="connsiteX681" fmla="*/ 977859 w 12083644"/>
              <a:gd name="connsiteY681" fmla="*/ 1691009 h 3856037"/>
              <a:gd name="connsiteX682" fmla="*/ 974778 w 12083644"/>
              <a:gd name="connsiteY682" fmla="*/ 1690679 h 3856037"/>
              <a:gd name="connsiteX683" fmla="*/ 971259 w 12083644"/>
              <a:gd name="connsiteY683" fmla="*/ 1690239 h 3856037"/>
              <a:gd name="connsiteX684" fmla="*/ 967850 w 12083644"/>
              <a:gd name="connsiteY684" fmla="*/ 1690239 h 3856037"/>
              <a:gd name="connsiteX685" fmla="*/ 963891 w 12083644"/>
              <a:gd name="connsiteY685" fmla="*/ 1690239 h 3856037"/>
              <a:gd name="connsiteX686" fmla="*/ 960040 w 12083644"/>
              <a:gd name="connsiteY686" fmla="*/ 1690459 h 3856037"/>
              <a:gd name="connsiteX687" fmla="*/ 955971 w 12083644"/>
              <a:gd name="connsiteY687" fmla="*/ 1690679 h 3856037"/>
              <a:gd name="connsiteX688" fmla="*/ 951462 w 12083644"/>
              <a:gd name="connsiteY688" fmla="*/ 1691009 h 3856037"/>
              <a:gd name="connsiteX689" fmla="*/ 942443 w 12083644"/>
              <a:gd name="connsiteY689" fmla="*/ 1692439 h 3856037"/>
              <a:gd name="connsiteX690" fmla="*/ 932655 w 12083644"/>
              <a:gd name="connsiteY690" fmla="*/ 1694309 h 3856037"/>
              <a:gd name="connsiteX691" fmla="*/ 922206 w 12083644"/>
              <a:gd name="connsiteY691" fmla="*/ 1696618 h 3856037"/>
              <a:gd name="connsiteX692" fmla="*/ 911429 w 12083644"/>
              <a:gd name="connsiteY692" fmla="*/ 1699258 h 3856037"/>
              <a:gd name="connsiteX693" fmla="*/ 900210 w 12083644"/>
              <a:gd name="connsiteY693" fmla="*/ 1702117 h 3856037"/>
              <a:gd name="connsiteX694" fmla="*/ 888772 w 12083644"/>
              <a:gd name="connsiteY694" fmla="*/ 1705307 h 3856037"/>
              <a:gd name="connsiteX695" fmla="*/ 864685 w 12083644"/>
              <a:gd name="connsiteY695" fmla="*/ 1712236 h 3856037"/>
              <a:gd name="connsiteX696" fmla="*/ 840159 w 12083644"/>
              <a:gd name="connsiteY696" fmla="*/ 1719825 h 3856037"/>
              <a:gd name="connsiteX697" fmla="*/ 815413 w 12083644"/>
              <a:gd name="connsiteY697" fmla="*/ 1727633 h 3856037"/>
              <a:gd name="connsiteX698" fmla="*/ 790997 w 12083644"/>
              <a:gd name="connsiteY698" fmla="*/ 1734782 h 3856037"/>
              <a:gd name="connsiteX699" fmla="*/ 779118 w 12083644"/>
              <a:gd name="connsiteY699" fmla="*/ 1737972 h 3856037"/>
              <a:gd name="connsiteX700" fmla="*/ 767680 w 12083644"/>
              <a:gd name="connsiteY700" fmla="*/ 1741271 h 3856037"/>
              <a:gd name="connsiteX701" fmla="*/ 756462 w 12083644"/>
              <a:gd name="connsiteY701" fmla="*/ 1744131 h 3856037"/>
              <a:gd name="connsiteX702" fmla="*/ 745574 w 12083644"/>
              <a:gd name="connsiteY702" fmla="*/ 1746550 h 3856037"/>
              <a:gd name="connsiteX703" fmla="*/ 737215 w 12083644"/>
              <a:gd name="connsiteY703" fmla="*/ 1748420 h 3856037"/>
              <a:gd name="connsiteX704" fmla="*/ 728857 w 12083644"/>
              <a:gd name="connsiteY704" fmla="*/ 1750070 h 3856037"/>
              <a:gd name="connsiteX705" fmla="*/ 720938 w 12083644"/>
              <a:gd name="connsiteY705" fmla="*/ 1751500 h 3856037"/>
              <a:gd name="connsiteX706" fmla="*/ 712909 w 12083644"/>
              <a:gd name="connsiteY706" fmla="*/ 1752710 h 3856037"/>
              <a:gd name="connsiteX707" fmla="*/ 704990 w 12083644"/>
              <a:gd name="connsiteY707" fmla="*/ 1753919 h 3856037"/>
              <a:gd name="connsiteX708" fmla="*/ 697401 w 12083644"/>
              <a:gd name="connsiteY708" fmla="*/ 1754799 h 3856037"/>
              <a:gd name="connsiteX709" fmla="*/ 689812 w 12083644"/>
              <a:gd name="connsiteY709" fmla="*/ 1755569 h 3856037"/>
              <a:gd name="connsiteX710" fmla="*/ 682553 w 12083644"/>
              <a:gd name="connsiteY710" fmla="*/ 1756229 h 3856037"/>
              <a:gd name="connsiteX711" fmla="*/ 675405 w 12083644"/>
              <a:gd name="connsiteY711" fmla="*/ 1756559 h 3856037"/>
              <a:gd name="connsiteX712" fmla="*/ 668256 w 12083644"/>
              <a:gd name="connsiteY712" fmla="*/ 1756779 h 3856037"/>
              <a:gd name="connsiteX713" fmla="*/ 661217 w 12083644"/>
              <a:gd name="connsiteY713" fmla="*/ 1756999 h 3856037"/>
              <a:gd name="connsiteX714" fmla="*/ 654508 w 12083644"/>
              <a:gd name="connsiteY714" fmla="*/ 1756779 h 3856037"/>
              <a:gd name="connsiteX715" fmla="*/ 647799 w 12083644"/>
              <a:gd name="connsiteY715" fmla="*/ 1756559 h 3856037"/>
              <a:gd name="connsiteX716" fmla="*/ 641200 w 12083644"/>
              <a:gd name="connsiteY716" fmla="*/ 1756449 h 3856037"/>
              <a:gd name="connsiteX717" fmla="*/ 634931 w 12083644"/>
              <a:gd name="connsiteY717" fmla="*/ 1756009 h 3856037"/>
              <a:gd name="connsiteX718" fmla="*/ 628773 w 12083644"/>
              <a:gd name="connsiteY718" fmla="*/ 1755349 h 3856037"/>
              <a:gd name="connsiteX719" fmla="*/ 622613 w 12083644"/>
              <a:gd name="connsiteY719" fmla="*/ 1754579 h 3856037"/>
              <a:gd name="connsiteX720" fmla="*/ 616784 w 12083644"/>
              <a:gd name="connsiteY720" fmla="*/ 1753919 h 3856037"/>
              <a:gd name="connsiteX721" fmla="*/ 610846 w 12083644"/>
              <a:gd name="connsiteY721" fmla="*/ 1752929 h 3856037"/>
              <a:gd name="connsiteX722" fmla="*/ 605126 w 12083644"/>
              <a:gd name="connsiteY722" fmla="*/ 1751940 h 3856037"/>
              <a:gd name="connsiteX723" fmla="*/ 594237 w 12083644"/>
              <a:gd name="connsiteY723" fmla="*/ 1749630 h 3856037"/>
              <a:gd name="connsiteX724" fmla="*/ 583899 w 12083644"/>
              <a:gd name="connsiteY724" fmla="*/ 1746990 h 3856037"/>
              <a:gd name="connsiteX725" fmla="*/ 574111 w 12083644"/>
              <a:gd name="connsiteY725" fmla="*/ 1743911 h 3856037"/>
              <a:gd name="connsiteX726" fmla="*/ 564652 w 12083644"/>
              <a:gd name="connsiteY726" fmla="*/ 1740831 h 3856037"/>
              <a:gd name="connsiteX727" fmla="*/ 555853 w 12083644"/>
              <a:gd name="connsiteY727" fmla="*/ 1737422 h 3856037"/>
              <a:gd name="connsiteX728" fmla="*/ 547715 w 12083644"/>
              <a:gd name="connsiteY728" fmla="*/ 1733683 h 3856037"/>
              <a:gd name="connsiteX729" fmla="*/ 539906 w 12083644"/>
              <a:gd name="connsiteY729" fmla="*/ 1730053 h 3856037"/>
              <a:gd name="connsiteX730" fmla="*/ 532757 w 12083644"/>
              <a:gd name="connsiteY730" fmla="*/ 1726424 h 3856037"/>
              <a:gd name="connsiteX731" fmla="*/ 526268 w 12083644"/>
              <a:gd name="connsiteY731" fmla="*/ 1722464 h 3856037"/>
              <a:gd name="connsiteX732" fmla="*/ 519889 w 12083644"/>
              <a:gd name="connsiteY732" fmla="*/ 1718615 h 3856037"/>
              <a:gd name="connsiteX733" fmla="*/ 514390 w 12083644"/>
              <a:gd name="connsiteY733" fmla="*/ 1714985 h 3856037"/>
              <a:gd name="connsiteX734" fmla="*/ 509330 w 12083644"/>
              <a:gd name="connsiteY734" fmla="*/ 1711246 h 3856037"/>
              <a:gd name="connsiteX735" fmla="*/ 504601 w 12083644"/>
              <a:gd name="connsiteY735" fmla="*/ 1707617 h 3856037"/>
              <a:gd name="connsiteX736" fmla="*/ 500532 w 12083644"/>
              <a:gd name="connsiteY736" fmla="*/ 1704317 h 3856037"/>
              <a:gd name="connsiteX737" fmla="*/ 497122 w 12083644"/>
              <a:gd name="connsiteY737" fmla="*/ 1701238 h 3856037"/>
              <a:gd name="connsiteX738" fmla="*/ 493823 w 12083644"/>
              <a:gd name="connsiteY738" fmla="*/ 1698378 h 3856037"/>
              <a:gd name="connsiteX739" fmla="*/ 489094 w 12083644"/>
              <a:gd name="connsiteY739" fmla="*/ 1693759 h 3856037"/>
              <a:gd name="connsiteX740" fmla="*/ 486234 w 12083644"/>
              <a:gd name="connsiteY740" fmla="*/ 1690679 h 3856037"/>
              <a:gd name="connsiteX741" fmla="*/ 485244 w 12083644"/>
              <a:gd name="connsiteY741" fmla="*/ 1689579 h 3856037"/>
              <a:gd name="connsiteX742" fmla="*/ 476006 w 12083644"/>
              <a:gd name="connsiteY742" fmla="*/ 1679791 h 3856037"/>
              <a:gd name="connsiteX743" fmla="*/ 467867 w 12083644"/>
              <a:gd name="connsiteY743" fmla="*/ 1670662 h 3856037"/>
              <a:gd name="connsiteX744" fmla="*/ 460718 w 12083644"/>
              <a:gd name="connsiteY744" fmla="*/ 1662084 h 3856037"/>
              <a:gd name="connsiteX745" fmla="*/ 454339 w 12083644"/>
              <a:gd name="connsiteY745" fmla="*/ 1654055 h 3856037"/>
              <a:gd name="connsiteX746" fmla="*/ 449280 w 12083644"/>
              <a:gd name="connsiteY746" fmla="*/ 1646576 h 3856037"/>
              <a:gd name="connsiteX747" fmla="*/ 446860 w 12083644"/>
              <a:gd name="connsiteY747" fmla="*/ 1643057 h 3856037"/>
              <a:gd name="connsiteX748" fmla="*/ 444771 w 12083644"/>
              <a:gd name="connsiteY748" fmla="*/ 1639647 h 3856037"/>
              <a:gd name="connsiteX749" fmla="*/ 442901 w 12083644"/>
              <a:gd name="connsiteY749" fmla="*/ 1636348 h 3856037"/>
              <a:gd name="connsiteX750" fmla="*/ 441471 w 12083644"/>
              <a:gd name="connsiteY750" fmla="*/ 1633048 h 3856037"/>
              <a:gd name="connsiteX751" fmla="*/ 440041 w 12083644"/>
              <a:gd name="connsiteY751" fmla="*/ 1629969 h 3856037"/>
              <a:gd name="connsiteX752" fmla="*/ 438831 w 12083644"/>
              <a:gd name="connsiteY752" fmla="*/ 1627109 h 3856037"/>
              <a:gd name="connsiteX753" fmla="*/ 437842 w 12083644"/>
              <a:gd name="connsiteY753" fmla="*/ 1624250 h 3856037"/>
              <a:gd name="connsiteX754" fmla="*/ 437072 w 12083644"/>
              <a:gd name="connsiteY754" fmla="*/ 1621390 h 3856037"/>
              <a:gd name="connsiteX755" fmla="*/ 436412 w 12083644"/>
              <a:gd name="connsiteY755" fmla="*/ 1618970 h 3856037"/>
              <a:gd name="connsiteX756" fmla="*/ 435972 w 12083644"/>
              <a:gd name="connsiteY756" fmla="*/ 1616551 h 3856037"/>
              <a:gd name="connsiteX757" fmla="*/ 435753 w 12083644"/>
              <a:gd name="connsiteY757" fmla="*/ 1614021 h 3856037"/>
              <a:gd name="connsiteX758" fmla="*/ 435642 w 12083644"/>
              <a:gd name="connsiteY758" fmla="*/ 1611822 h 3856037"/>
              <a:gd name="connsiteX759" fmla="*/ 435753 w 12083644"/>
              <a:gd name="connsiteY759" fmla="*/ 1609622 h 3856037"/>
              <a:gd name="connsiteX760" fmla="*/ 435972 w 12083644"/>
              <a:gd name="connsiteY760" fmla="*/ 1607532 h 3856037"/>
              <a:gd name="connsiteX761" fmla="*/ 436632 w 12083644"/>
              <a:gd name="connsiteY761" fmla="*/ 1605663 h 3856037"/>
              <a:gd name="connsiteX762" fmla="*/ 437072 w 12083644"/>
              <a:gd name="connsiteY762" fmla="*/ 1603903 h 3856037"/>
              <a:gd name="connsiteX763" fmla="*/ 437842 w 12083644"/>
              <a:gd name="connsiteY763" fmla="*/ 1602033 h 3856037"/>
              <a:gd name="connsiteX764" fmla="*/ 438831 w 12083644"/>
              <a:gd name="connsiteY764" fmla="*/ 1600383 h 3856037"/>
              <a:gd name="connsiteX765" fmla="*/ 439931 w 12083644"/>
              <a:gd name="connsiteY765" fmla="*/ 1598954 h 3856037"/>
              <a:gd name="connsiteX766" fmla="*/ 440922 w 12083644"/>
              <a:gd name="connsiteY766" fmla="*/ 1597524 h 3856037"/>
              <a:gd name="connsiteX767" fmla="*/ 442351 w 12083644"/>
              <a:gd name="connsiteY767" fmla="*/ 1596314 h 3856037"/>
              <a:gd name="connsiteX768" fmla="*/ 443781 w 12083644"/>
              <a:gd name="connsiteY768" fmla="*/ 1594884 h 3856037"/>
              <a:gd name="connsiteX769" fmla="*/ 445430 w 12083644"/>
              <a:gd name="connsiteY769" fmla="*/ 1593894 h 3856037"/>
              <a:gd name="connsiteX770" fmla="*/ 447080 w 12083644"/>
              <a:gd name="connsiteY770" fmla="*/ 1592795 h 3856037"/>
              <a:gd name="connsiteX771" fmla="*/ 448840 w 12083644"/>
              <a:gd name="connsiteY771" fmla="*/ 1591805 h 3856037"/>
              <a:gd name="connsiteX772" fmla="*/ 450710 w 12083644"/>
              <a:gd name="connsiteY772" fmla="*/ 1591035 h 3856037"/>
              <a:gd name="connsiteX773" fmla="*/ 454999 w 12083644"/>
              <a:gd name="connsiteY773" fmla="*/ 1589605 h 3856037"/>
              <a:gd name="connsiteX774" fmla="*/ 459508 w 12083644"/>
              <a:gd name="connsiteY774" fmla="*/ 1588285 h 3856037"/>
              <a:gd name="connsiteX775" fmla="*/ 464348 w 12083644"/>
              <a:gd name="connsiteY775" fmla="*/ 1587735 h 3856037"/>
              <a:gd name="connsiteX776" fmla="*/ 469517 w 12083644"/>
              <a:gd name="connsiteY776" fmla="*/ 1587075 h 3856037"/>
              <a:gd name="connsiteX777" fmla="*/ 475016 w 12083644"/>
              <a:gd name="connsiteY777" fmla="*/ 1587075 h 3856037"/>
              <a:gd name="connsiteX778" fmla="*/ 480735 w 12083644"/>
              <a:gd name="connsiteY778" fmla="*/ 1587075 h 3856037"/>
              <a:gd name="connsiteX779" fmla="*/ 486674 w 12083644"/>
              <a:gd name="connsiteY779" fmla="*/ 1587515 h 3856037"/>
              <a:gd name="connsiteX780" fmla="*/ 492833 w 12083644"/>
              <a:gd name="connsiteY780" fmla="*/ 1588285 h 3856037"/>
              <a:gd name="connsiteX781" fmla="*/ 499102 w 12083644"/>
              <a:gd name="connsiteY781" fmla="*/ 1589385 h 3856037"/>
              <a:gd name="connsiteX782" fmla="*/ 505481 w 12083644"/>
              <a:gd name="connsiteY782" fmla="*/ 1590595 h 3856037"/>
              <a:gd name="connsiteX783" fmla="*/ 511750 w 12083644"/>
              <a:gd name="connsiteY783" fmla="*/ 1592025 h 3856037"/>
              <a:gd name="connsiteX784" fmla="*/ 518129 w 12083644"/>
              <a:gd name="connsiteY784" fmla="*/ 1593674 h 3856037"/>
              <a:gd name="connsiteX785" fmla="*/ 524398 w 12083644"/>
              <a:gd name="connsiteY785" fmla="*/ 1595434 h 3856037"/>
              <a:gd name="connsiteX786" fmla="*/ 530777 w 12083644"/>
              <a:gd name="connsiteY786" fmla="*/ 1597524 h 3856037"/>
              <a:gd name="connsiteX787" fmla="*/ 536937 w 12083644"/>
              <a:gd name="connsiteY787" fmla="*/ 1599723 h 3856037"/>
              <a:gd name="connsiteX788" fmla="*/ 543205 w 12083644"/>
              <a:gd name="connsiteY788" fmla="*/ 1601593 h 3856037"/>
              <a:gd name="connsiteX789" fmla="*/ 549804 w 12083644"/>
              <a:gd name="connsiteY789" fmla="*/ 1603023 h 3856037"/>
              <a:gd name="connsiteX790" fmla="*/ 556293 w 12083644"/>
              <a:gd name="connsiteY790" fmla="*/ 1604453 h 3856037"/>
              <a:gd name="connsiteX791" fmla="*/ 562782 w 12083644"/>
              <a:gd name="connsiteY791" fmla="*/ 1605663 h 3856037"/>
              <a:gd name="connsiteX792" fmla="*/ 569601 w 12083644"/>
              <a:gd name="connsiteY792" fmla="*/ 1606762 h 3856037"/>
              <a:gd name="connsiteX793" fmla="*/ 576531 w 12083644"/>
              <a:gd name="connsiteY793" fmla="*/ 1607312 h 3856037"/>
              <a:gd name="connsiteX794" fmla="*/ 583679 w 12083644"/>
              <a:gd name="connsiteY794" fmla="*/ 1607972 h 3856037"/>
              <a:gd name="connsiteX795" fmla="*/ 590828 w 12083644"/>
              <a:gd name="connsiteY795" fmla="*/ 1608192 h 3856037"/>
              <a:gd name="connsiteX796" fmla="*/ 597978 w 12083644"/>
              <a:gd name="connsiteY796" fmla="*/ 1608302 h 3856037"/>
              <a:gd name="connsiteX797" fmla="*/ 605567 w 12083644"/>
              <a:gd name="connsiteY797" fmla="*/ 1608192 h 3856037"/>
              <a:gd name="connsiteX798" fmla="*/ 613044 w 12083644"/>
              <a:gd name="connsiteY798" fmla="*/ 1607752 h 3856037"/>
              <a:gd name="connsiteX799" fmla="*/ 621073 w 12083644"/>
              <a:gd name="connsiteY799" fmla="*/ 1607312 h 3856037"/>
              <a:gd name="connsiteX800" fmla="*/ 628992 w 12083644"/>
              <a:gd name="connsiteY800" fmla="*/ 1606542 h 3856037"/>
              <a:gd name="connsiteX801" fmla="*/ 637131 w 12083644"/>
              <a:gd name="connsiteY801" fmla="*/ 1605443 h 3856037"/>
              <a:gd name="connsiteX802" fmla="*/ 645489 w 12083644"/>
              <a:gd name="connsiteY802" fmla="*/ 1604233 h 3856037"/>
              <a:gd name="connsiteX803" fmla="*/ 654068 w 12083644"/>
              <a:gd name="connsiteY803" fmla="*/ 1603023 h 3856037"/>
              <a:gd name="connsiteX804" fmla="*/ 662867 w 12083644"/>
              <a:gd name="connsiteY804" fmla="*/ 1601373 h 3856037"/>
              <a:gd name="connsiteX805" fmla="*/ 671885 w 12083644"/>
              <a:gd name="connsiteY805" fmla="*/ 1599613 h 3856037"/>
              <a:gd name="connsiteX806" fmla="*/ 681125 w 12083644"/>
              <a:gd name="connsiteY806" fmla="*/ 1597524 h 3856037"/>
              <a:gd name="connsiteX807" fmla="*/ 690692 w 12083644"/>
              <a:gd name="connsiteY807" fmla="*/ 1595434 h 3856037"/>
              <a:gd name="connsiteX808" fmla="*/ 700481 w 12083644"/>
              <a:gd name="connsiteY808" fmla="*/ 1593014 h 3856037"/>
              <a:gd name="connsiteX809" fmla="*/ 720719 w 12083644"/>
              <a:gd name="connsiteY809" fmla="*/ 1587735 h 3856037"/>
              <a:gd name="connsiteX810" fmla="*/ 742164 w 12083644"/>
              <a:gd name="connsiteY810" fmla="*/ 1581576 h 3856037"/>
              <a:gd name="connsiteX811" fmla="*/ 764601 w 12083644"/>
              <a:gd name="connsiteY811" fmla="*/ 1574647 h 3856037"/>
              <a:gd name="connsiteX812" fmla="*/ 788247 w 12083644"/>
              <a:gd name="connsiteY812" fmla="*/ 1567059 h 3856037"/>
              <a:gd name="connsiteX813" fmla="*/ 813433 w 12083644"/>
              <a:gd name="connsiteY813" fmla="*/ 1558700 h 3856037"/>
              <a:gd name="connsiteX814" fmla="*/ 838730 w 12083644"/>
              <a:gd name="connsiteY814" fmla="*/ 1550341 h 3856037"/>
              <a:gd name="connsiteX815" fmla="*/ 862815 w 12083644"/>
              <a:gd name="connsiteY815" fmla="*/ 1542642 h 3856037"/>
              <a:gd name="connsiteX816" fmla="*/ 886132 w 12083644"/>
              <a:gd name="connsiteY816" fmla="*/ 1535493 h 3856037"/>
              <a:gd name="connsiteX817" fmla="*/ 907909 w 12083644"/>
              <a:gd name="connsiteY817" fmla="*/ 1528895 h 3856037"/>
              <a:gd name="connsiteX818" fmla="*/ 928585 w 12083644"/>
              <a:gd name="connsiteY818" fmla="*/ 1522955 h 3856037"/>
              <a:gd name="connsiteX819" fmla="*/ 947942 w 12083644"/>
              <a:gd name="connsiteY819" fmla="*/ 1517676 h 3856037"/>
              <a:gd name="connsiteX820" fmla="*/ 965759 w 12083644"/>
              <a:gd name="connsiteY820" fmla="*/ 1512947 h 3856037"/>
              <a:gd name="connsiteX821" fmla="*/ 982147 w 12083644"/>
              <a:gd name="connsiteY821" fmla="*/ 1508658 h 3856037"/>
              <a:gd name="connsiteX822" fmla="*/ 996775 w 12083644"/>
              <a:gd name="connsiteY822" fmla="*/ 1505248 h 3856037"/>
              <a:gd name="connsiteX823" fmla="*/ 1009863 w 12083644"/>
              <a:gd name="connsiteY823" fmla="*/ 1501949 h 3856037"/>
              <a:gd name="connsiteX824" fmla="*/ 1030539 w 12083644"/>
              <a:gd name="connsiteY824" fmla="*/ 1497439 h 3856037"/>
              <a:gd name="connsiteX825" fmla="*/ 1043407 w 12083644"/>
              <a:gd name="connsiteY825" fmla="*/ 1494580 h 3856037"/>
              <a:gd name="connsiteX826" fmla="*/ 1047807 w 12083644"/>
              <a:gd name="connsiteY826" fmla="*/ 1493810 h 3856037"/>
              <a:gd name="connsiteX827" fmla="*/ 1055175 w 12083644"/>
              <a:gd name="connsiteY827" fmla="*/ 1493150 h 3856037"/>
              <a:gd name="connsiteX828" fmla="*/ 1062324 w 12083644"/>
              <a:gd name="connsiteY828" fmla="*/ 1492820 h 3856037"/>
              <a:gd name="connsiteX829" fmla="*/ 1069473 w 12083644"/>
              <a:gd name="connsiteY829" fmla="*/ 1492380 h 3856037"/>
              <a:gd name="connsiteX830" fmla="*/ 1076623 w 12083644"/>
              <a:gd name="connsiteY830" fmla="*/ 1492160 h 3856037"/>
              <a:gd name="connsiteX831" fmla="*/ 1083771 w 12083644"/>
              <a:gd name="connsiteY831" fmla="*/ 1492160 h 3856037"/>
              <a:gd name="connsiteX832" fmla="*/ 1090920 w 12083644"/>
              <a:gd name="connsiteY832" fmla="*/ 1492160 h 3856037"/>
              <a:gd name="connsiteX833" fmla="*/ 1097849 w 12083644"/>
              <a:gd name="connsiteY833" fmla="*/ 1492380 h 3856037"/>
              <a:gd name="connsiteX834" fmla="*/ 1104998 w 12083644"/>
              <a:gd name="connsiteY834" fmla="*/ 1492600 h 3856037"/>
              <a:gd name="connsiteX835" fmla="*/ 1118966 w 12083644"/>
              <a:gd name="connsiteY835" fmla="*/ 1493590 h 3856037"/>
              <a:gd name="connsiteX836" fmla="*/ 1132603 w 12083644"/>
              <a:gd name="connsiteY836" fmla="*/ 1495020 h 3856037"/>
              <a:gd name="connsiteX837" fmla="*/ 1146241 w 12083644"/>
              <a:gd name="connsiteY837" fmla="*/ 1496890 h 3856037"/>
              <a:gd name="connsiteX838" fmla="*/ 1159770 w 12083644"/>
              <a:gd name="connsiteY838" fmla="*/ 1499309 h 3856037"/>
              <a:gd name="connsiteX839" fmla="*/ 1173187 w 12083644"/>
              <a:gd name="connsiteY839" fmla="*/ 1501949 h 3856037"/>
              <a:gd name="connsiteX840" fmla="*/ 1186275 w 12083644"/>
              <a:gd name="connsiteY840" fmla="*/ 1505028 h 3856037"/>
              <a:gd name="connsiteX841" fmla="*/ 1199364 w 12083644"/>
              <a:gd name="connsiteY841" fmla="*/ 1508548 h 3856037"/>
              <a:gd name="connsiteX842" fmla="*/ 1212231 w 12083644"/>
              <a:gd name="connsiteY842" fmla="*/ 1512397 h 3856037"/>
              <a:gd name="connsiteX843" fmla="*/ 1224879 w 12083644"/>
              <a:gd name="connsiteY843" fmla="*/ 1516686 h 3856037"/>
              <a:gd name="connsiteX844" fmla="*/ 1237417 w 12083644"/>
              <a:gd name="connsiteY844" fmla="*/ 1521196 h 3856037"/>
              <a:gd name="connsiteX845" fmla="*/ 1249845 w 12083644"/>
              <a:gd name="connsiteY845" fmla="*/ 1526035 h 3856037"/>
              <a:gd name="connsiteX846" fmla="*/ 1261833 w 12083644"/>
              <a:gd name="connsiteY846" fmla="*/ 1531204 h 3856037"/>
              <a:gd name="connsiteX847" fmla="*/ 1273931 w 12083644"/>
              <a:gd name="connsiteY847" fmla="*/ 1536703 h 3856037"/>
              <a:gd name="connsiteX848" fmla="*/ 1285810 w 12083644"/>
              <a:gd name="connsiteY848" fmla="*/ 1542422 h 3856037"/>
              <a:gd name="connsiteX849" fmla="*/ 1297358 w 12083644"/>
              <a:gd name="connsiteY849" fmla="*/ 1548361 h 3856037"/>
              <a:gd name="connsiteX850" fmla="*/ 1308796 w 12083644"/>
              <a:gd name="connsiteY850" fmla="*/ 1554411 h 3856037"/>
              <a:gd name="connsiteX851" fmla="*/ 1320124 w 12083644"/>
              <a:gd name="connsiteY851" fmla="*/ 1561009 h 3856037"/>
              <a:gd name="connsiteX852" fmla="*/ 1331122 w 12083644"/>
              <a:gd name="connsiteY852" fmla="*/ 1567498 h 3856037"/>
              <a:gd name="connsiteX853" fmla="*/ 1341901 w 12083644"/>
              <a:gd name="connsiteY853" fmla="*/ 1574207 h 3856037"/>
              <a:gd name="connsiteX854" fmla="*/ 1352569 w 12083644"/>
              <a:gd name="connsiteY854" fmla="*/ 1581246 h 3856037"/>
              <a:gd name="connsiteX855" fmla="*/ 1363127 w 12083644"/>
              <a:gd name="connsiteY855" fmla="*/ 1588285 h 3856037"/>
              <a:gd name="connsiteX856" fmla="*/ 1373356 w 12083644"/>
              <a:gd name="connsiteY856" fmla="*/ 1595654 h 3856037"/>
              <a:gd name="connsiteX857" fmla="*/ 1383364 w 12083644"/>
              <a:gd name="connsiteY857" fmla="*/ 1603023 h 3856037"/>
              <a:gd name="connsiteX858" fmla="*/ 1393153 w 12083644"/>
              <a:gd name="connsiteY858" fmla="*/ 1610392 h 3856037"/>
              <a:gd name="connsiteX859" fmla="*/ 1402832 w 12083644"/>
              <a:gd name="connsiteY859" fmla="*/ 1617981 h 3856037"/>
              <a:gd name="connsiteX860" fmla="*/ 1412180 w 12083644"/>
              <a:gd name="connsiteY860" fmla="*/ 1625679 h 3856037"/>
              <a:gd name="connsiteX861" fmla="*/ 1421418 w 12083644"/>
              <a:gd name="connsiteY861" fmla="*/ 1633268 h 3856037"/>
              <a:gd name="connsiteX862" fmla="*/ 1430327 w 12083644"/>
              <a:gd name="connsiteY862" fmla="*/ 1640967 h 3856037"/>
              <a:gd name="connsiteX863" fmla="*/ 1439126 w 12083644"/>
              <a:gd name="connsiteY863" fmla="*/ 1648776 h 3856037"/>
              <a:gd name="connsiteX864" fmla="*/ 1447484 w 12083644"/>
              <a:gd name="connsiteY864" fmla="*/ 1656585 h 3856037"/>
              <a:gd name="connsiteX865" fmla="*/ 1448686 w 12083644"/>
              <a:gd name="connsiteY865" fmla="*/ 1657691 h 385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2083644" h="3856037">
                <a:moveTo>
                  <a:pt x="1448686" y="0"/>
                </a:moveTo>
                <a:lnTo>
                  <a:pt x="10626522" y="0"/>
                </a:lnTo>
                <a:lnTo>
                  <a:pt x="10626522" y="1665492"/>
                </a:lnTo>
                <a:lnTo>
                  <a:pt x="10627801" y="1664283"/>
                </a:lnTo>
                <a:lnTo>
                  <a:pt x="10636159" y="1656585"/>
                </a:lnTo>
                <a:lnTo>
                  <a:pt x="10644518" y="1648776"/>
                </a:lnTo>
                <a:lnTo>
                  <a:pt x="10653316" y="1640967"/>
                </a:lnTo>
                <a:lnTo>
                  <a:pt x="10662226" y="1633268"/>
                </a:lnTo>
                <a:lnTo>
                  <a:pt x="10671464" y="1625679"/>
                </a:lnTo>
                <a:lnTo>
                  <a:pt x="10680812" y="1617981"/>
                </a:lnTo>
                <a:lnTo>
                  <a:pt x="10690490" y="1610392"/>
                </a:lnTo>
                <a:lnTo>
                  <a:pt x="10700280" y="1603023"/>
                </a:lnTo>
                <a:lnTo>
                  <a:pt x="10710288" y="1595654"/>
                </a:lnTo>
                <a:lnTo>
                  <a:pt x="10720516" y="1588285"/>
                </a:lnTo>
                <a:lnTo>
                  <a:pt x="10731074" y="1581246"/>
                </a:lnTo>
                <a:lnTo>
                  <a:pt x="10741742" y="1574207"/>
                </a:lnTo>
                <a:lnTo>
                  <a:pt x="10752522" y="1567498"/>
                </a:lnTo>
                <a:lnTo>
                  <a:pt x="10763520" y="1561009"/>
                </a:lnTo>
                <a:lnTo>
                  <a:pt x="10774848" y="1554411"/>
                </a:lnTo>
                <a:lnTo>
                  <a:pt x="10786286" y="1548361"/>
                </a:lnTo>
                <a:lnTo>
                  <a:pt x="10797834" y="1542422"/>
                </a:lnTo>
                <a:lnTo>
                  <a:pt x="10809712" y="1536703"/>
                </a:lnTo>
                <a:lnTo>
                  <a:pt x="10821810" y="1531204"/>
                </a:lnTo>
                <a:lnTo>
                  <a:pt x="10833798" y="1526035"/>
                </a:lnTo>
                <a:lnTo>
                  <a:pt x="10846226" y="1521196"/>
                </a:lnTo>
                <a:lnTo>
                  <a:pt x="10858764" y="1516686"/>
                </a:lnTo>
                <a:lnTo>
                  <a:pt x="10871412" y="1512397"/>
                </a:lnTo>
                <a:lnTo>
                  <a:pt x="10884280" y="1508548"/>
                </a:lnTo>
                <a:lnTo>
                  <a:pt x="10897368" y="1505028"/>
                </a:lnTo>
                <a:lnTo>
                  <a:pt x="10910456" y="1501949"/>
                </a:lnTo>
                <a:lnTo>
                  <a:pt x="10923874" y="1499309"/>
                </a:lnTo>
                <a:lnTo>
                  <a:pt x="10937402" y="1496890"/>
                </a:lnTo>
                <a:lnTo>
                  <a:pt x="10951040" y="1495020"/>
                </a:lnTo>
                <a:lnTo>
                  <a:pt x="10964678" y="1493590"/>
                </a:lnTo>
                <a:lnTo>
                  <a:pt x="10978646" y="1492600"/>
                </a:lnTo>
                <a:lnTo>
                  <a:pt x="10985794" y="1492380"/>
                </a:lnTo>
                <a:lnTo>
                  <a:pt x="10992724" y="1492160"/>
                </a:lnTo>
                <a:lnTo>
                  <a:pt x="10999872" y="1492160"/>
                </a:lnTo>
                <a:lnTo>
                  <a:pt x="11007022" y="1492160"/>
                </a:lnTo>
                <a:lnTo>
                  <a:pt x="11014170" y="1492380"/>
                </a:lnTo>
                <a:lnTo>
                  <a:pt x="11021320" y="1492820"/>
                </a:lnTo>
                <a:lnTo>
                  <a:pt x="11028468" y="1493150"/>
                </a:lnTo>
                <a:lnTo>
                  <a:pt x="11035838" y="1493810"/>
                </a:lnTo>
                <a:lnTo>
                  <a:pt x="11040236" y="1494580"/>
                </a:lnTo>
                <a:lnTo>
                  <a:pt x="11053104" y="1497439"/>
                </a:lnTo>
                <a:lnTo>
                  <a:pt x="11073782" y="1501949"/>
                </a:lnTo>
                <a:lnTo>
                  <a:pt x="11086870" y="1505248"/>
                </a:lnTo>
                <a:lnTo>
                  <a:pt x="11101496" y="1508658"/>
                </a:lnTo>
                <a:lnTo>
                  <a:pt x="11117884" y="1512947"/>
                </a:lnTo>
                <a:lnTo>
                  <a:pt x="11135702" y="1517676"/>
                </a:lnTo>
                <a:lnTo>
                  <a:pt x="11155058" y="1522955"/>
                </a:lnTo>
                <a:lnTo>
                  <a:pt x="11175736" y="1528895"/>
                </a:lnTo>
                <a:lnTo>
                  <a:pt x="11197512" y="1535493"/>
                </a:lnTo>
                <a:lnTo>
                  <a:pt x="11220828" y="1542642"/>
                </a:lnTo>
                <a:lnTo>
                  <a:pt x="11244914" y="1550341"/>
                </a:lnTo>
                <a:lnTo>
                  <a:pt x="11270210" y="1558700"/>
                </a:lnTo>
                <a:lnTo>
                  <a:pt x="11295396" y="1567059"/>
                </a:lnTo>
                <a:lnTo>
                  <a:pt x="11319044" y="1574647"/>
                </a:lnTo>
                <a:lnTo>
                  <a:pt x="11341480" y="1581576"/>
                </a:lnTo>
                <a:lnTo>
                  <a:pt x="11362926" y="1587735"/>
                </a:lnTo>
                <a:lnTo>
                  <a:pt x="11383164" y="1593014"/>
                </a:lnTo>
                <a:lnTo>
                  <a:pt x="11392952" y="1595434"/>
                </a:lnTo>
                <a:lnTo>
                  <a:pt x="11402520" y="1597524"/>
                </a:lnTo>
                <a:lnTo>
                  <a:pt x="11411758" y="1599613"/>
                </a:lnTo>
                <a:lnTo>
                  <a:pt x="11420778" y="1601373"/>
                </a:lnTo>
                <a:lnTo>
                  <a:pt x="11429576" y="1603023"/>
                </a:lnTo>
                <a:lnTo>
                  <a:pt x="11438154" y="1604233"/>
                </a:lnTo>
                <a:lnTo>
                  <a:pt x="11446514" y="1605443"/>
                </a:lnTo>
                <a:lnTo>
                  <a:pt x="11454652" y="1606542"/>
                </a:lnTo>
                <a:lnTo>
                  <a:pt x="11462570" y="1607312"/>
                </a:lnTo>
                <a:lnTo>
                  <a:pt x="11470600" y="1607752"/>
                </a:lnTo>
                <a:lnTo>
                  <a:pt x="11478078" y="1608192"/>
                </a:lnTo>
                <a:lnTo>
                  <a:pt x="11485668" y="1608302"/>
                </a:lnTo>
                <a:lnTo>
                  <a:pt x="11492816" y="1608192"/>
                </a:lnTo>
                <a:lnTo>
                  <a:pt x="11499964" y="1607972"/>
                </a:lnTo>
                <a:lnTo>
                  <a:pt x="11507114" y="1607312"/>
                </a:lnTo>
                <a:lnTo>
                  <a:pt x="11514042" y="1606762"/>
                </a:lnTo>
                <a:lnTo>
                  <a:pt x="11520862" y="1605663"/>
                </a:lnTo>
                <a:lnTo>
                  <a:pt x="11527350" y="1604453"/>
                </a:lnTo>
                <a:lnTo>
                  <a:pt x="11533840" y="1603023"/>
                </a:lnTo>
                <a:lnTo>
                  <a:pt x="11540438" y="1601593"/>
                </a:lnTo>
                <a:lnTo>
                  <a:pt x="11546708" y="1599723"/>
                </a:lnTo>
                <a:lnTo>
                  <a:pt x="11552866" y="1597524"/>
                </a:lnTo>
                <a:lnTo>
                  <a:pt x="11559246" y="1595434"/>
                </a:lnTo>
                <a:lnTo>
                  <a:pt x="11565514" y="1593674"/>
                </a:lnTo>
                <a:lnTo>
                  <a:pt x="11571894" y="1592025"/>
                </a:lnTo>
                <a:lnTo>
                  <a:pt x="11578162" y="1590595"/>
                </a:lnTo>
                <a:lnTo>
                  <a:pt x="11584542" y="1589385"/>
                </a:lnTo>
                <a:lnTo>
                  <a:pt x="11590810" y="1588285"/>
                </a:lnTo>
                <a:lnTo>
                  <a:pt x="11596970" y="1587515"/>
                </a:lnTo>
                <a:lnTo>
                  <a:pt x="11602908" y="1587075"/>
                </a:lnTo>
                <a:lnTo>
                  <a:pt x="11608628" y="1587075"/>
                </a:lnTo>
                <a:lnTo>
                  <a:pt x="11614128" y="1587075"/>
                </a:lnTo>
                <a:lnTo>
                  <a:pt x="11619296" y="1587735"/>
                </a:lnTo>
                <a:lnTo>
                  <a:pt x="11624136" y="1588285"/>
                </a:lnTo>
                <a:lnTo>
                  <a:pt x="11628644" y="1589605"/>
                </a:lnTo>
                <a:lnTo>
                  <a:pt x="11632934" y="1591035"/>
                </a:lnTo>
                <a:lnTo>
                  <a:pt x="11634804" y="1591805"/>
                </a:lnTo>
                <a:lnTo>
                  <a:pt x="11636564" y="1592795"/>
                </a:lnTo>
                <a:lnTo>
                  <a:pt x="11638214" y="1593894"/>
                </a:lnTo>
                <a:lnTo>
                  <a:pt x="11639864" y="1594884"/>
                </a:lnTo>
                <a:lnTo>
                  <a:pt x="11641292" y="1596314"/>
                </a:lnTo>
                <a:lnTo>
                  <a:pt x="11642722" y="1597524"/>
                </a:lnTo>
                <a:lnTo>
                  <a:pt x="11643712" y="1598954"/>
                </a:lnTo>
                <a:lnTo>
                  <a:pt x="11644812" y="1600383"/>
                </a:lnTo>
                <a:lnTo>
                  <a:pt x="11645802" y="1602033"/>
                </a:lnTo>
                <a:lnTo>
                  <a:pt x="11646572" y="1603903"/>
                </a:lnTo>
                <a:lnTo>
                  <a:pt x="11647012" y="1605663"/>
                </a:lnTo>
                <a:lnTo>
                  <a:pt x="11647672" y="1607532"/>
                </a:lnTo>
                <a:lnTo>
                  <a:pt x="11647892" y="1609622"/>
                </a:lnTo>
                <a:lnTo>
                  <a:pt x="11648002" y="1611822"/>
                </a:lnTo>
                <a:lnTo>
                  <a:pt x="11647892" y="1614021"/>
                </a:lnTo>
                <a:lnTo>
                  <a:pt x="11647672" y="1616551"/>
                </a:lnTo>
                <a:lnTo>
                  <a:pt x="11647232" y="1618970"/>
                </a:lnTo>
                <a:lnTo>
                  <a:pt x="11646572" y="1621390"/>
                </a:lnTo>
                <a:lnTo>
                  <a:pt x="11645802" y="1624250"/>
                </a:lnTo>
                <a:lnTo>
                  <a:pt x="11644812" y="1627109"/>
                </a:lnTo>
                <a:lnTo>
                  <a:pt x="11643602" y="1629969"/>
                </a:lnTo>
                <a:lnTo>
                  <a:pt x="11642172" y="1633048"/>
                </a:lnTo>
                <a:lnTo>
                  <a:pt x="11640742" y="1636348"/>
                </a:lnTo>
                <a:lnTo>
                  <a:pt x="11638874" y="1639647"/>
                </a:lnTo>
                <a:lnTo>
                  <a:pt x="11636784" y="1643057"/>
                </a:lnTo>
                <a:lnTo>
                  <a:pt x="11634364" y="1646576"/>
                </a:lnTo>
                <a:lnTo>
                  <a:pt x="11629304" y="1654055"/>
                </a:lnTo>
                <a:lnTo>
                  <a:pt x="11622926" y="1662084"/>
                </a:lnTo>
                <a:lnTo>
                  <a:pt x="11615776" y="1670662"/>
                </a:lnTo>
                <a:lnTo>
                  <a:pt x="11607638" y="1679791"/>
                </a:lnTo>
                <a:lnTo>
                  <a:pt x="11598400" y="1689579"/>
                </a:lnTo>
                <a:lnTo>
                  <a:pt x="11597410" y="1690679"/>
                </a:lnTo>
                <a:lnTo>
                  <a:pt x="11594550" y="1693759"/>
                </a:lnTo>
                <a:lnTo>
                  <a:pt x="11589820" y="1698378"/>
                </a:lnTo>
                <a:lnTo>
                  <a:pt x="11586522" y="1701238"/>
                </a:lnTo>
                <a:lnTo>
                  <a:pt x="11583112" y="1704317"/>
                </a:lnTo>
                <a:lnTo>
                  <a:pt x="11579042" y="1707617"/>
                </a:lnTo>
                <a:lnTo>
                  <a:pt x="11574314" y="1711246"/>
                </a:lnTo>
                <a:lnTo>
                  <a:pt x="11569254" y="1714985"/>
                </a:lnTo>
                <a:lnTo>
                  <a:pt x="11563754" y="1718615"/>
                </a:lnTo>
                <a:lnTo>
                  <a:pt x="11557376" y="1722464"/>
                </a:lnTo>
                <a:lnTo>
                  <a:pt x="11550886" y="1726424"/>
                </a:lnTo>
                <a:lnTo>
                  <a:pt x="11543738" y="1730053"/>
                </a:lnTo>
                <a:lnTo>
                  <a:pt x="11535930" y="1733683"/>
                </a:lnTo>
                <a:lnTo>
                  <a:pt x="11527790" y="1737422"/>
                </a:lnTo>
                <a:lnTo>
                  <a:pt x="11518992" y="1740831"/>
                </a:lnTo>
                <a:lnTo>
                  <a:pt x="11509534" y="1743911"/>
                </a:lnTo>
                <a:lnTo>
                  <a:pt x="11499744" y="1746990"/>
                </a:lnTo>
                <a:lnTo>
                  <a:pt x="11489406" y="1749630"/>
                </a:lnTo>
                <a:lnTo>
                  <a:pt x="11478518" y="1751940"/>
                </a:lnTo>
                <a:lnTo>
                  <a:pt x="11472800" y="1752929"/>
                </a:lnTo>
                <a:lnTo>
                  <a:pt x="11466860" y="1753919"/>
                </a:lnTo>
                <a:lnTo>
                  <a:pt x="11461030" y="1754579"/>
                </a:lnTo>
                <a:lnTo>
                  <a:pt x="11454872" y="1755349"/>
                </a:lnTo>
                <a:lnTo>
                  <a:pt x="11448712" y="1756009"/>
                </a:lnTo>
                <a:lnTo>
                  <a:pt x="11442444" y="1756449"/>
                </a:lnTo>
                <a:lnTo>
                  <a:pt x="11435844" y="1756559"/>
                </a:lnTo>
                <a:lnTo>
                  <a:pt x="11429136" y="1756779"/>
                </a:lnTo>
                <a:lnTo>
                  <a:pt x="11422426" y="1756999"/>
                </a:lnTo>
                <a:lnTo>
                  <a:pt x="11415388" y="1756779"/>
                </a:lnTo>
                <a:lnTo>
                  <a:pt x="11408240" y="1756559"/>
                </a:lnTo>
                <a:lnTo>
                  <a:pt x="11401090" y="1756229"/>
                </a:lnTo>
                <a:lnTo>
                  <a:pt x="11393832" y="1755569"/>
                </a:lnTo>
                <a:lnTo>
                  <a:pt x="11386242" y="1754799"/>
                </a:lnTo>
                <a:lnTo>
                  <a:pt x="11378654" y="1753919"/>
                </a:lnTo>
                <a:lnTo>
                  <a:pt x="11370734" y="1752710"/>
                </a:lnTo>
                <a:lnTo>
                  <a:pt x="11362706" y="1751500"/>
                </a:lnTo>
                <a:lnTo>
                  <a:pt x="11354788" y="1750070"/>
                </a:lnTo>
                <a:lnTo>
                  <a:pt x="11346428" y="1748420"/>
                </a:lnTo>
                <a:lnTo>
                  <a:pt x="11338070" y="1746550"/>
                </a:lnTo>
                <a:lnTo>
                  <a:pt x="11327182" y="1744131"/>
                </a:lnTo>
                <a:lnTo>
                  <a:pt x="11315964" y="1741271"/>
                </a:lnTo>
                <a:lnTo>
                  <a:pt x="11304526" y="1737972"/>
                </a:lnTo>
                <a:lnTo>
                  <a:pt x="11292648" y="1734782"/>
                </a:lnTo>
                <a:lnTo>
                  <a:pt x="11268230" y="1727633"/>
                </a:lnTo>
                <a:lnTo>
                  <a:pt x="11243484" y="1719825"/>
                </a:lnTo>
                <a:lnTo>
                  <a:pt x="11218958" y="1712236"/>
                </a:lnTo>
                <a:lnTo>
                  <a:pt x="11194872" y="1705307"/>
                </a:lnTo>
                <a:lnTo>
                  <a:pt x="11183434" y="1702117"/>
                </a:lnTo>
                <a:lnTo>
                  <a:pt x="11172216" y="1699258"/>
                </a:lnTo>
                <a:lnTo>
                  <a:pt x="11161438" y="1696618"/>
                </a:lnTo>
                <a:lnTo>
                  <a:pt x="11150990" y="1694309"/>
                </a:lnTo>
                <a:lnTo>
                  <a:pt x="11141200" y="1692439"/>
                </a:lnTo>
                <a:lnTo>
                  <a:pt x="11132182" y="1691009"/>
                </a:lnTo>
                <a:lnTo>
                  <a:pt x="11127672" y="1690679"/>
                </a:lnTo>
                <a:lnTo>
                  <a:pt x="11123604" y="1690459"/>
                </a:lnTo>
                <a:lnTo>
                  <a:pt x="11119754" y="1690239"/>
                </a:lnTo>
                <a:lnTo>
                  <a:pt x="11115794" y="1690239"/>
                </a:lnTo>
                <a:lnTo>
                  <a:pt x="11112386" y="1690239"/>
                </a:lnTo>
                <a:lnTo>
                  <a:pt x="11108866" y="1690679"/>
                </a:lnTo>
                <a:lnTo>
                  <a:pt x="11105786" y="1691009"/>
                </a:lnTo>
                <a:lnTo>
                  <a:pt x="11102816" y="1691669"/>
                </a:lnTo>
                <a:lnTo>
                  <a:pt x="11100068" y="1692439"/>
                </a:lnTo>
                <a:lnTo>
                  <a:pt x="11097648" y="1693539"/>
                </a:lnTo>
                <a:lnTo>
                  <a:pt x="11095668" y="1694749"/>
                </a:lnTo>
                <a:lnTo>
                  <a:pt x="11093578" y="1696178"/>
                </a:lnTo>
                <a:lnTo>
                  <a:pt x="11091928" y="1697828"/>
                </a:lnTo>
                <a:lnTo>
                  <a:pt x="11090498" y="1699588"/>
                </a:lnTo>
                <a:lnTo>
                  <a:pt x="11089508" y="1701678"/>
                </a:lnTo>
                <a:lnTo>
                  <a:pt x="11088738" y="1704097"/>
                </a:lnTo>
                <a:lnTo>
                  <a:pt x="11088080" y="1706517"/>
                </a:lnTo>
                <a:lnTo>
                  <a:pt x="11087860" y="1709376"/>
                </a:lnTo>
                <a:lnTo>
                  <a:pt x="11087860" y="1712236"/>
                </a:lnTo>
                <a:lnTo>
                  <a:pt x="11088298" y="1715755"/>
                </a:lnTo>
                <a:lnTo>
                  <a:pt x="11089068" y="1719275"/>
                </a:lnTo>
                <a:lnTo>
                  <a:pt x="11090168" y="1723124"/>
                </a:lnTo>
                <a:lnTo>
                  <a:pt x="11091598" y="1727194"/>
                </a:lnTo>
                <a:lnTo>
                  <a:pt x="11093358" y="1731483"/>
                </a:lnTo>
                <a:lnTo>
                  <a:pt x="11095448" y="1736212"/>
                </a:lnTo>
                <a:lnTo>
                  <a:pt x="11098088" y="1741051"/>
                </a:lnTo>
                <a:lnTo>
                  <a:pt x="11100946" y="1746441"/>
                </a:lnTo>
                <a:lnTo>
                  <a:pt x="11104246" y="1751940"/>
                </a:lnTo>
                <a:lnTo>
                  <a:pt x="11105456" y="1753149"/>
                </a:lnTo>
                <a:lnTo>
                  <a:pt x="11108866" y="1756559"/>
                </a:lnTo>
                <a:lnTo>
                  <a:pt x="11114804" y="1761948"/>
                </a:lnTo>
                <a:lnTo>
                  <a:pt x="11122944" y="1768657"/>
                </a:lnTo>
                <a:lnTo>
                  <a:pt x="11128112" y="1772286"/>
                </a:lnTo>
                <a:lnTo>
                  <a:pt x="11133392" y="1776356"/>
                </a:lnTo>
                <a:lnTo>
                  <a:pt x="11139550" y="1780645"/>
                </a:lnTo>
                <a:lnTo>
                  <a:pt x="11146040" y="1785154"/>
                </a:lnTo>
                <a:lnTo>
                  <a:pt x="11152968" y="1789664"/>
                </a:lnTo>
                <a:lnTo>
                  <a:pt x="11160778" y="1794173"/>
                </a:lnTo>
                <a:lnTo>
                  <a:pt x="11168696" y="1798902"/>
                </a:lnTo>
                <a:lnTo>
                  <a:pt x="11177276" y="1803522"/>
                </a:lnTo>
                <a:lnTo>
                  <a:pt x="11186514" y="1808031"/>
                </a:lnTo>
                <a:lnTo>
                  <a:pt x="11196082" y="1812540"/>
                </a:lnTo>
                <a:lnTo>
                  <a:pt x="11206090" y="1816829"/>
                </a:lnTo>
                <a:lnTo>
                  <a:pt x="11216758" y="1820899"/>
                </a:lnTo>
                <a:lnTo>
                  <a:pt x="11227758" y="1824748"/>
                </a:lnTo>
                <a:lnTo>
                  <a:pt x="11239196" y="1828268"/>
                </a:lnTo>
                <a:lnTo>
                  <a:pt x="11251074" y="1831567"/>
                </a:lnTo>
                <a:lnTo>
                  <a:pt x="11263502" y="1834647"/>
                </a:lnTo>
                <a:lnTo>
                  <a:pt x="11269880" y="1835857"/>
                </a:lnTo>
                <a:lnTo>
                  <a:pt x="11276370" y="1837066"/>
                </a:lnTo>
                <a:lnTo>
                  <a:pt x="11282858" y="1838056"/>
                </a:lnTo>
                <a:lnTo>
                  <a:pt x="11289678" y="1839046"/>
                </a:lnTo>
                <a:lnTo>
                  <a:pt x="11296386" y="1839926"/>
                </a:lnTo>
                <a:lnTo>
                  <a:pt x="11303316" y="1840476"/>
                </a:lnTo>
                <a:lnTo>
                  <a:pt x="11310244" y="1841136"/>
                </a:lnTo>
                <a:lnTo>
                  <a:pt x="11317394" y="1841576"/>
                </a:lnTo>
                <a:lnTo>
                  <a:pt x="11324542" y="1841906"/>
                </a:lnTo>
                <a:lnTo>
                  <a:pt x="11331912" y="1842126"/>
                </a:lnTo>
                <a:lnTo>
                  <a:pt x="11339280" y="1841906"/>
                </a:lnTo>
                <a:lnTo>
                  <a:pt x="11346868" y="1841906"/>
                </a:lnTo>
                <a:lnTo>
                  <a:pt x="11354348" y="1841576"/>
                </a:lnTo>
                <a:lnTo>
                  <a:pt x="11362156" y="1840916"/>
                </a:lnTo>
                <a:lnTo>
                  <a:pt x="11369856" y="1840366"/>
                </a:lnTo>
                <a:lnTo>
                  <a:pt x="11377884" y="1839486"/>
                </a:lnTo>
                <a:lnTo>
                  <a:pt x="11393612" y="1837286"/>
                </a:lnTo>
                <a:lnTo>
                  <a:pt x="11409338" y="1834757"/>
                </a:lnTo>
                <a:lnTo>
                  <a:pt x="11425066" y="1832117"/>
                </a:lnTo>
                <a:lnTo>
                  <a:pt x="11440574" y="1829038"/>
                </a:lnTo>
                <a:lnTo>
                  <a:pt x="11455862" y="1825848"/>
                </a:lnTo>
                <a:lnTo>
                  <a:pt x="11471150" y="1822109"/>
                </a:lnTo>
                <a:lnTo>
                  <a:pt x="11486326" y="1818259"/>
                </a:lnTo>
                <a:lnTo>
                  <a:pt x="11501394" y="1813970"/>
                </a:lnTo>
                <a:lnTo>
                  <a:pt x="11516352" y="1809461"/>
                </a:lnTo>
                <a:lnTo>
                  <a:pt x="11531200" y="1804951"/>
                </a:lnTo>
                <a:lnTo>
                  <a:pt x="11545938" y="1800112"/>
                </a:lnTo>
                <a:lnTo>
                  <a:pt x="11560676" y="1794943"/>
                </a:lnTo>
                <a:lnTo>
                  <a:pt x="11575084" y="1789664"/>
                </a:lnTo>
                <a:lnTo>
                  <a:pt x="11589382" y="1784165"/>
                </a:lnTo>
                <a:lnTo>
                  <a:pt x="11603678" y="1778665"/>
                </a:lnTo>
                <a:lnTo>
                  <a:pt x="11617976" y="1772726"/>
                </a:lnTo>
                <a:lnTo>
                  <a:pt x="11631944" y="1766787"/>
                </a:lnTo>
                <a:lnTo>
                  <a:pt x="11646022" y="1760628"/>
                </a:lnTo>
                <a:lnTo>
                  <a:pt x="11659660" y="1754359"/>
                </a:lnTo>
                <a:lnTo>
                  <a:pt x="11673518" y="1747980"/>
                </a:lnTo>
                <a:lnTo>
                  <a:pt x="11687046" y="1741711"/>
                </a:lnTo>
                <a:lnTo>
                  <a:pt x="11700574" y="1735002"/>
                </a:lnTo>
                <a:lnTo>
                  <a:pt x="11727300" y="1721694"/>
                </a:lnTo>
                <a:lnTo>
                  <a:pt x="11753476" y="1708166"/>
                </a:lnTo>
                <a:lnTo>
                  <a:pt x="11779102" y="1694529"/>
                </a:lnTo>
                <a:lnTo>
                  <a:pt x="11804508" y="1680671"/>
                </a:lnTo>
                <a:lnTo>
                  <a:pt x="11829364" y="1666923"/>
                </a:lnTo>
                <a:lnTo>
                  <a:pt x="11841462" y="1660434"/>
                </a:lnTo>
                <a:lnTo>
                  <a:pt x="11852900" y="1654275"/>
                </a:lnTo>
                <a:lnTo>
                  <a:pt x="11864118" y="1648336"/>
                </a:lnTo>
                <a:lnTo>
                  <a:pt x="11874676" y="1643057"/>
                </a:lnTo>
                <a:lnTo>
                  <a:pt x="11884906" y="1638217"/>
                </a:lnTo>
                <a:lnTo>
                  <a:pt x="11894694" y="1633488"/>
                </a:lnTo>
                <a:lnTo>
                  <a:pt x="11903932" y="1629419"/>
                </a:lnTo>
                <a:lnTo>
                  <a:pt x="11912950" y="1625349"/>
                </a:lnTo>
                <a:lnTo>
                  <a:pt x="11921530" y="1621830"/>
                </a:lnTo>
                <a:lnTo>
                  <a:pt x="11929448" y="1618530"/>
                </a:lnTo>
                <a:lnTo>
                  <a:pt x="11937256" y="1615451"/>
                </a:lnTo>
                <a:lnTo>
                  <a:pt x="11944516" y="1612811"/>
                </a:lnTo>
                <a:lnTo>
                  <a:pt x="11958044" y="1608192"/>
                </a:lnTo>
                <a:lnTo>
                  <a:pt x="11970252" y="1604233"/>
                </a:lnTo>
                <a:lnTo>
                  <a:pt x="11981140" y="1601153"/>
                </a:lnTo>
                <a:lnTo>
                  <a:pt x="11990928" y="1598954"/>
                </a:lnTo>
                <a:lnTo>
                  <a:pt x="11999288" y="1597084"/>
                </a:lnTo>
                <a:lnTo>
                  <a:pt x="12006876" y="1595654"/>
                </a:lnTo>
                <a:lnTo>
                  <a:pt x="12018864" y="1593454"/>
                </a:lnTo>
                <a:lnTo>
                  <a:pt x="12023594" y="1592465"/>
                </a:lnTo>
                <a:lnTo>
                  <a:pt x="12027442" y="1591365"/>
                </a:lnTo>
                <a:lnTo>
                  <a:pt x="12029532" y="1590815"/>
                </a:lnTo>
                <a:lnTo>
                  <a:pt x="12031952" y="1590375"/>
                </a:lnTo>
                <a:lnTo>
                  <a:pt x="12034812" y="1590155"/>
                </a:lnTo>
                <a:lnTo>
                  <a:pt x="12037892" y="1589935"/>
                </a:lnTo>
                <a:lnTo>
                  <a:pt x="12041190" y="1589935"/>
                </a:lnTo>
                <a:lnTo>
                  <a:pt x="12044600" y="1590155"/>
                </a:lnTo>
                <a:lnTo>
                  <a:pt x="12048340" y="1590375"/>
                </a:lnTo>
                <a:lnTo>
                  <a:pt x="12051968" y="1591035"/>
                </a:lnTo>
                <a:lnTo>
                  <a:pt x="12055708" y="1591585"/>
                </a:lnTo>
                <a:lnTo>
                  <a:pt x="12059558" y="1592465"/>
                </a:lnTo>
                <a:lnTo>
                  <a:pt x="12062968" y="1593454"/>
                </a:lnTo>
                <a:lnTo>
                  <a:pt x="12066486" y="1594884"/>
                </a:lnTo>
                <a:lnTo>
                  <a:pt x="12070006" y="1596314"/>
                </a:lnTo>
                <a:lnTo>
                  <a:pt x="12072976" y="1597964"/>
                </a:lnTo>
                <a:lnTo>
                  <a:pt x="12075726" y="1599723"/>
                </a:lnTo>
                <a:lnTo>
                  <a:pt x="12078144" y="1602033"/>
                </a:lnTo>
                <a:lnTo>
                  <a:pt x="12079354" y="1603243"/>
                </a:lnTo>
                <a:lnTo>
                  <a:pt x="12080124" y="1604453"/>
                </a:lnTo>
                <a:lnTo>
                  <a:pt x="12081224" y="1605663"/>
                </a:lnTo>
                <a:lnTo>
                  <a:pt x="12081774" y="1607092"/>
                </a:lnTo>
                <a:lnTo>
                  <a:pt x="12082434" y="1608522"/>
                </a:lnTo>
                <a:lnTo>
                  <a:pt x="12082984" y="1609952"/>
                </a:lnTo>
                <a:lnTo>
                  <a:pt x="12083204" y="1611602"/>
                </a:lnTo>
                <a:lnTo>
                  <a:pt x="12083424" y="1613251"/>
                </a:lnTo>
                <a:lnTo>
                  <a:pt x="12083644" y="1615121"/>
                </a:lnTo>
                <a:lnTo>
                  <a:pt x="12083424" y="1616771"/>
                </a:lnTo>
                <a:lnTo>
                  <a:pt x="12083204" y="1618530"/>
                </a:lnTo>
                <a:lnTo>
                  <a:pt x="12082874" y="1620620"/>
                </a:lnTo>
                <a:lnTo>
                  <a:pt x="12081994" y="1622600"/>
                </a:lnTo>
                <a:lnTo>
                  <a:pt x="12081444" y="1624690"/>
                </a:lnTo>
                <a:lnTo>
                  <a:pt x="12080344" y="1626889"/>
                </a:lnTo>
                <a:lnTo>
                  <a:pt x="12079134" y="1629199"/>
                </a:lnTo>
                <a:lnTo>
                  <a:pt x="12077704" y="1631398"/>
                </a:lnTo>
                <a:lnTo>
                  <a:pt x="12076056" y="1633928"/>
                </a:lnTo>
                <a:lnTo>
                  <a:pt x="12074296" y="1636348"/>
                </a:lnTo>
                <a:lnTo>
                  <a:pt x="12072206" y="1638767"/>
                </a:lnTo>
                <a:lnTo>
                  <a:pt x="12067256" y="1644266"/>
                </a:lnTo>
                <a:lnTo>
                  <a:pt x="12061538" y="1649986"/>
                </a:lnTo>
                <a:lnTo>
                  <a:pt x="12054828" y="1656145"/>
                </a:lnTo>
                <a:lnTo>
                  <a:pt x="12046910" y="1662414"/>
                </a:lnTo>
                <a:lnTo>
                  <a:pt x="12037892" y="1669453"/>
                </a:lnTo>
                <a:lnTo>
                  <a:pt x="12027662" y="1676601"/>
                </a:lnTo>
                <a:lnTo>
                  <a:pt x="12021174" y="1680231"/>
                </a:lnTo>
                <a:lnTo>
                  <a:pt x="12002586" y="1691009"/>
                </a:lnTo>
                <a:lnTo>
                  <a:pt x="11989718" y="1698818"/>
                </a:lnTo>
                <a:lnTo>
                  <a:pt x="11974430" y="1707947"/>
                </a:lnTo>
                <a:lnTo>
                  <a:pt x="11957054" y="1718835"/>
                </a:lnTo>
                <a:lnTo>
                  <a:pt x="11938026" y="1731043"/>
                </a:lnTo>
                <a:lnTo>
                  <a:pt x="11917570" y="1744351"/>
                </a:lnTo>
                <a:lnTo>
                  <a:pt x="11895794" y="1759089"/>
                </a:lnTo>
                <a:lnTo>
                  <a:pt x="11873136" y="1774926"/>
                </a:lnTo>
                <a:lnTo>
                  <a:pt x="11849600" y="1791753"/>
                </a:lnTo>
                <a:lnTo>
                  <a:pt x="11837612" y="1800552"/>
                </a:lnTo>
                <a:lnTo>
                  <a:pt x="11825514" y="1809461"/>
                </a:lnTo>
                <a:lnTo>
                  <a:pt x="11813306" y="1818919"/>
                </a:lnTo>
                <a:lnTo>
                  <a:pt x="11801208" y="1828268"/>
                </a:lnTo>
                <a:lnTo>
                  <a:pt x="11789000" y="1838056"/>
                </a:lnTo>
                <a:lnTo>
                  <a:pt x="11776902" y="1847845"/>
                </a:lnTo>
                <a:lnTo>
                  <a:pt x="11764694" y="1857853"/>
                </a:lnTo>
                <a:lnTo>
                  <a:pt x="11752816" y="1868301"/>
                </a:lnTo>
                <a:lnTo>
                  <a:pt x="11740388" y="1878750"/>
                </a:lnTo>
                <a:lnTo>
                  <a:pt x="11727520" y="1889528"/>
                </a:lnTo>
                <a:lnTo>
                  <a:pt x="11713772" y="1900746"/>
                </a:lnTo>
                <a:lnTo>
                  <a:pt x="11699474" y="1911965"/>
                </a:lnTo>
                <a:lnTo>
                  <a:pt x="11684626" y="1923403"/>
                </a:lnTo>
                <a:lnTo>
                  <a:pt x="11669118" y="1934841"/>
                </a:lnTo>
                <a:lnTo>
                  <a:pt x="11652732" y="1946499"/>
                </a:lnTo>
                <a:lnTo>
                  <a:pt x="11635794" y="1957937"/>
                </a:lnTo>
                <a:lnTo>
                  <a:pt x="11626996" y="1963437"/>
                </a:lnTo>
                <a:lnTo>
                  <a:pt x="11618196" y="1969156"/>
                </a:lnTo>
                <a:lnTo>
                  <a:pt x="11609068" y="1974655"/>
                </a:lnTo>
                <a:lnTo>
                  <a:pt x="11599830" y="1980154"/>
                </a:lnTo>
                <a:lnTo>
                  <a:pt x="11590480" y="1985763"/>
                </a:lnTo>
                <a:lnTo>
                  <a:pt x="11580802" y="1991262"/>
                </a:lnTo>
                <a:lnTo>
                  <a:pt x="11571014" y="1996541"/>
                </a:lnTo>
                <a:lnTo>
                  <a:pt x="11561006" y="2001601"/>
                </a:lnTo>
                <a:lnTo>
                  <a:pt x="11550998" y="2006770"/>
                </a:lnTo>
                <a:lnTo>
                  <a:pt x="11540658" y="2011829"/>
                </a:lnTo>
                <a:lnTo>
                  <a:pt x="11530210" y="2016778"/>
                </a:lnTo>
                <a:lnTo>
                  <a:pt x="11519542" y="2021617"/>
                </a:lnTo>
                <a:lnTo>
                  <a:pt x="11508764" y="2026127"/>
                </a:lnTo>
                <a:lnTo>
                  <a:pt x="11497766" y="2030856"/>
                </a:lnTo>
                <a:lnTo>
                  <a:pt x="11486658" y="2035145"/>
                </a:lnTo>
                <a:lnTo>
                  <a:pt x="11475218" y="2039435"/>
                </a:lnTo>
                <a:lnTo>
                  <a:pt x="11463890" y="2043504"/>
                </a:lnTo>
                <a:lnTo>
                  <a:pt x="11452232" y="2047353"/>
                </a:lnTo>
                <a:lnTo>
                  <a:pt x="11440134" y="2051093"/>
                </a:lnTo>
                <a:lnTo>
                  <a:pt x="11428146" y="2054722"/>
                </a:lnTo>
                <a:lnTo>
                  <a:pt x="11416048" y="2058022"/>
                </a:lnTo>
                <a:lnTo>
                  <a:pt x="11403620" y="2061101"/>
                </a:lnTo>
                <a:lnTo>
                  <a:pt x="11390972" y="2064071"/>
                </a:lnTo>
                <a:lnTo>
                  <a:pt x="11378324" y="2066820"/>
                </a:lnTo>
                <a:lnTo>
                  <a:pt x="11365236" y="2069240"/>
                </a:lnTo>
                <a:lnTo>
                  <a:pt x="11352148" y="2071440"/>
                </a:lnTo>
                <a:lnTo>
                  <a:pt x="11338840" y="2073529"/>
                </a:lnTo>
                <a:lnTo>
                  <a:pt x="11325422" y="2075399"/>
                </a:lnTo>
                <a:lnTo>
                  <a:pt x="11311674" y="2076829"/>
                </a:lnTo>
                <a:lnTo>
                  <a:pt x="11297816" y="2078039"/>
                </a:lnTo>
                <a:lnTo>
                  <a:pt x="11283958" y="2079029"/>
                </a:lnTo>
                <a:lnTo>
                  <a:pt x="11269660" y="2079798"/>
                </a:lnTo>
                <a:lnTo>
                  <a:pt x="11255362" y="2080238"/>
                </a:lnTo>
                <a:lnTo>
                  <a:pt x="11240626" y="2080238"/>
                </a:lnTo>
                <a:lnTo>
                  <a:pt x="11225888" y="2080018"/>
                </a:lnTo>
                <a:lnTo>
                  <a:pt x="11211040" y="2079688"/>
                </a:lnTo>
                <a:lnTo>
                  <a:pt x="11195862" y="2078809"/>
                </a:lnTo>
                <a:lnTo>
                  <a:pt x="11180574" y="2077599"/>
                </a:lnTo>
                <a:lnTo>
                  <a:pt x="11165068" y="2076169"/>
                </a:lnTo>
                <a:lnTo>
                  <a:pt x="11149340" y="2074079"/>
                </a:lnTo>
                <a:lnTo>
                  <a:pt x="11133612" y="2072100"/>
                </a:lnTo>
                <a:lnTo>
                  <a:pt x="11117444" y="2069460"/>
                </a:lnTo>
                <a:lnTo>
                  <a:pt x="11101386" y="2066600"/>
                </a:lnTo>
                <a:lnTo>
                  <a:pt x="11084780" y="2063301"/>
                </a:lnTo>
                <a:lnTo>
                  <a:pt x="11068282" y="2059452"/>
                </a:lnTo>
                <a:lnTo>
                  <a:pt x="11051564" y="2055382"/>
                </a:lnTo>
                <a:lnTo>
                  <a:pt x="11034518" y="2050873"/>
                </a:lnTo>
                <a:lnTo>
                  <a:pt x="11017250" y="2045924"/>
                </a:lnTo>
                <a:lnTo>
                  <a:pt x="10993714" y="2038225"/>
                </a:lnTo>
                <a:lnTo>
                  <a:pt x="10970838" y="2030856"/>
                </a:lnTo>
                <a:lnTo>
                  <a:pt x="10948950" y="2023927"/>
                </a:lnTo>
                <a:lnTo>
                  <a:pt x="10927504" y="2017328"/>
                </a:lnTo>
                <a:lnTo>
                  <a:pt x="10906938" y="2011059"/>
                </a:lnTo>
                <a:lnTo>
                  <a:pt x="10886920" y="2005340"/>
                </a:lnTo>
                <a:lnTo>
                  <a:pt x="10867674" y="1999841"/>
                </a:lnTo>
                <a:lnTo>
                  <a:pt x="10849086" y="1994892"/>
                </a:lnTo>
                <a:lnTo>
                  <a:pt x="10830940" y="1990162"/>
                </a:lnTo>
                <a:lnTo>
                  <a:pt x="10813562" y="1986093"/>
                </a:lnTo>
                <a:lnTo>
                  <a:pt x="10796624" y="1982464"/>
                </a:lnTo>
                <a:lnTo>
                  <a:pt x="10780346" y="1978944"/>
                </a:lnTo>
                <a:lnTo>
                  <a:pt x="10764620" y="1976085"/>
                </a:lnTo>
                <a:lnTo>
                  <a:pt x="10749222" y="1973665"/>
                </a:lnTo>
                <a:lnTo>
                  <a:pt x="10734374" y="1971575"/>
                </a:lnTo>
                <a:lnTo>
                  <a:pt x="10720076" y="1970036"/>
                </a:lnTo>
                <a:lnTo>
                  <a:pt x="10706218" y="1968716"/>
                </a:lnTo>
                <a:lnTo>
                  <a:pt x="10692470" y="1968166"/>
                </a:lnTo>
                <a:lnTo>
                  <a:pt x="10679382" y="1967726"/>
                </a:lnTo>
                <a:lnTo>
                  <a:pt x="10666734" y="1967946"/>
                </a:lnTo>
                <a:lnTo>
                  <a:pt x="10654306" y="1968606"/>
                </a:lnTo>
                <a:lnTo>
                  <a:pt x="10642208" y="1969816"/>
                </a:lnTo>
                <a:lnTo>
                  <a:pt x="10636379" y="1970366"/>
                </a:lnTo>
                <a:lnTo>
                  <a:pt x="10630440" y="1971245"/>
                </a:lnTo>
                <a:lnTo>
                  <a:pt x="10626522" y="1971923"/>
                </a:lnTo>
                <a:lnTo>
                  <a:pt x="10626522" y="3856037"/>
                </a:lnTo>
                <a:lnTo>
                  <a:pt x="1448686" y="3856037"/>
                </a:lnTo>
                <a:lnTo>
                  <a:pt x="1448686" y="1970576"/>
                </a:lnTo>
                <a:lnTo>
                  <a:pt x="1447264" y="1970366"/>
                </a:lnTo>
                <a:lnTo>
                  <a:pt x="1441435" y="1969816"/>
                </a:lnTo>
                <a:lnTo>
                  <a:pt x="1429337" y="1968606"/>
                </a:lnTo>
                <a:lnTo>
                  <a:pt x="1416910" y="1967946"/>
                </a:lnTo>
                <a:lnTo>
                  <a:pt x="1404261" y="1967726"/>
                </a:lnTo>
                <a:lnTo>
                  <a:pt x="1391173" y="1968166"/>
                </a:lnTo>
                <a:lnTo>
                  <a:pt x="1377425" y="1968716"/>
                </a:lnTo>
                <a:lnTo>
                  <a:pt x="1363567" y="1970036"/>
                </a:lnTo>
                <a:lnTo>
                  <a:pt x="1349270" y="1971575"/>
                </a:lnTo>
                <a:lnTo>
                  <a:pt x="1334422" y="1973665"/>
                </a:lnTo>
                <a:lnTo>
                  <a:pt x="1319024" y="1976085"/>
                </a:lnTo>
                <a:lnTo>
                  <a:pt x="1303297" y="1978944"/>
                </a:lnTo>
                <a:lnTo>
                  <a:pt x="1287019" y="1982464"/>
                </a:lnTo>
                <a:lnTo>
                  <a:pt x="1270082" y="1986093"/>
                </a:lnTo>
                <a:lnTo>
                  <a:pt x="1252705" y="1990162"/>
                </a:lnTo>
                <a:lnTo>
                  <a:pt x="1234558" y="1994892"/>
                </a:lnTo>
                <a:lnTo>
                  <a:pt x="1215970" y="1999841"/>
                </a:lnTo>
                <a:lnTo>
                  <a:pt x="1196723" y="2005340"/>
                </a:lnTo>
                <a:lnTo>
                  <a:pt x="1176707" y="2011059"/>
                </a:lnTo>
                <a:lnTo>
                  <a:pt x="1156140" y="2017328"/>
                </a:lnTo>
                <a:lnTo>
                  <a:pt x="1134693" y="2023927"/>
                </a:lnTo>
                <a:lnTo>
                  <a:pt x="1112806" y="2030856"/>
                </a:lnTo>
                <a:lnTo>
                  <a:pt x="1089930" y="2038225"/>
                </a:lnTo>
                <a:lnTo>
                  <a:pt x="1066394" y="2045924"/>
                </a:lnTo>
                <a:lnTo>
                  <a:pt x="1049126" y="2050873"/>
                </a:lnTo>
                <a:lnTo>
                  <a:pt x="1032079" y="2055382"/>
                </a:lnTo>
                <a:lnTo>
                  <a:pt x="1015362" y="2059452"/>
                </a:lnTo>
                <a:lnTo>
                  <a:pt x="998864" y="2063301"/>
                </a:lnTo>
                <a:lnTo>
                  <a:pt x="982257" y="2066600"/>
                </a:lnTo>
                <a:lnTo>
                  <a:pt x="966199" y="2069460"/>
                </a:lnTo>
                <a:lnTo>
                  <a:pt x="950032" y="2072100"/>
                </a:lnTo>
                <a:lnTo>
                  <a:pt x="934304" y="2074079"/>
                </a:lnTo>
                <a:lnTo>
                  <a:pt x="918577" y="2076169"/>
                </a:lnTo>
                <a:lnTo>
                  <a:pt x="903069" y="2077599"/>
                </a:lnTo>
                <a:lnTo>
                  <a:pt x="887782" y="2078809"/>
                </a:lnTo>
                <a:lnTo>
                  <a:pt x="872604" y="2079688"/>
                </a:lnTo>
                <a:lnTo>
                  <a:pt x="857756" y="2080018"/>
                </a:lnTo>
                <a:lnTo>
                  <a:pt x="843019" y="2080238"/>
                </a:lnTo>
                <a:lnTo>
                  <a:pt x="828282" y="2080238"/>
                </a:lnTo>
                <a:lnTo>
                  <a:pt x="813983" y="2079798"/>
                </a:lnTo>
                <a:lnTo>
                  <a:pt x="799685" y="2079029"/>
                </a:lnTo>
                <a:lnTo>
                  <a:pt x="785827" y="2078039"/>
                </a:lnTo>
                <a:lnTo>
                  <a:pt x="771971" y="2076829"/>
                </a:lnTo>
                <a:lnTo>
                  <a:pt x="758222" y="2075399"/>
                </a:lnTo>
                <a:lnTo>
                  <a:pt x="744804" y="2073529"/>
                </a:lnTo>
                <a:lnTo>
                  <a:pt x="731496" y="2071440"/>
                </a:lnTo>
                <a:lnTo>
                  <a:pt x="718409" y="2069240"/>
                </a:lnTo>
                <a:lnTo>
                  <a:pt x="705320" y="2066820"/>
                </a:lnTo>
                <a:lnTo>
                  <a:pt x="692672" y="2064071"/>
                </a:lnTo>
                <a:lnTo>
                  <a:pt x="680025" y="2061101"/>
                </a:lnTo>
                <a:lnTo>
                  <a:pt x="667596" y="2058022"/>
                </a:lnTo>
                <a:lnTo>
                  <a:pt x="655498" y="2054722"/>
                </a:lnTo>
                <a:lnTo>
                  <a:pt x="643510" y="2051093"/>
                </a:lnTo>
                <a:lnTo>
                  <a:pt x="631411" y="2047353"/>
                </a:lnTo>
                <a:lnTo>
                  <a:pt x="619753" y="2043504"/>
                </a:lnTo>
                <a:lnTo>
                  <a:pt x="608426" y="2039435"/>
                </a:lnTo>
                <a:lnTo>
                  <a:pt x="596987" y="2035145"/>
                </a:lnTo>
                <a:lnTo>
                  <a:pt x="585879" y="2030856"/>
                </a:lnTo>
                <a:lnTo>
                  <a:pt x="574880" y="2026127"/>
                </a:lnTo>
                <a:lnTo>
                  <a:pt x="564102" y="2021617"/>
                </a:lnTo>
                <a:lnTo>
                  <a:pt x="553434" y="2016778"/>
                </a:lnTo>
                <a:lnTo>
                  <a:pt x="542985" y="2011829"/>
                </a:lnTo>
                <a:lnTo>
                  <a:pt x="532647" y="2006770"/>
                </a:lnTo>
                <a:lnTo>
                  <a:pt x="522638" y="2001601"/>
                </a:lnTo>
                <a:lnTo>
                  <a:pt x="512630" y="1996541"/>
                </a:lnTo>
                <a:lnTo>
                  <a:pt x="502842" y="1991262"/>
                </a:lnTo>
                <a:lnTo>
                  <a:pt x="493163" y="1985763"/>
                </a:lnTo>
                <a:lnTo>
                  <a:pt x="483814" y="1980154"/>
                </a:lnTo>
                <a:lnTo>
                  <a:pt x="474576" y="1974655"/>
                </a:lnTo>
                <a:lnTo>
                  <a:pt x="465447" y="1969156"/>
                </a:lnTo>
                <a:lnTo>
                  <a:pt x="456649" y="1963437"/>
                </a:lnTo>
                <a:lnTo>
                  <a:pt x="447850" y="1957937"/>
                </a:lnTo>
                <a:lnTo>
                  <a:pt x="430913" y="1946499"/>
                </a:lnTo>
                <a:lnTo>
                  <a:pt x="414525" y="1934841"/>
                </a:lnTo>
                <a:lnTo>
                  <a:pt x="399018" y="1923403"/>
                </a:lnTo>
                <a:lnTo>
                  <a:pt x="384170" y="1911965"/>
                </a:lnTo>
                <a:lnTo>
                  <a:pt x="369872" y="1900746"/>
                </a:lnTo>
                <a:lnTo>
                  <a:pt x="356124" y="1889528"/>
                </a:lnTo>
                <a:lnTo>
                  <a:pt x="343256" y="1878750"/>
                </a:lnTo>
                <a:lnTo>
                  <a:pt x="330828" y="1868301"/>
                </a:lnTo>
                <a:lnTo>
                  <a:pt x="318950" y="1857853"/>
                </a:lnTo>
                <a:lnTo>
                  <a:pt x="306742" y="1847845"/>
                </a:lnTo>
                <a:lnTo>
                  <a:pt x="294644" y="1838056"/>
                </a:lnTo>
                <a:lnTo>
                  <a:pt x="282436" y="1828268"/>
                </a:lnTo>
                <a:lnTo>
                  <a:pt x="270338" y="1818919"/>
                </a:lnTo>
                <a:lnTo>
                  <a:pt x="258130" y="1809461"/>
                </a:lnTo>
                <a:lnTo>
                  <a:pt x="246031" y="1800552"/>
                </a:lnTo>
                <a:lnTo>
                  <a:pt x="234043" y="1791753"/>
                </a:lnTo>
                <a:lnTo>
                  <a:pt x="210507" y="1774926"/>
                </a:lnTo>
                <a:lnTo>
                  <a:pt x="187851" y="1759089"/>
                </a:lnTo>
                <a:lnTo>
                  <a:pt x="166074" y="1744351"/>
                </a:lnTo>
                <a:lnTo>
                  <a:pt x="145617" y="1731043"/>
                </a:lnTo>
                <a:lnTo>
                  <a:pt x="126590" y="1718835"/>
                </a:lnTo>
                <a:lnTo>
                  <a:pt x="109213" y="1707947"/>
                </a:lnTo>
                <a:lnTo>
                  <a:pt x="93925" y="1698818"/>
                </a:lnTo>
                <a:lnTo>
                  <a:pt x="81057" y="1691009"/>
                </a:lnTo>
                <a:lnTo>
                  <a:pt x="62470" y="1680231"/>
                </a:lnTo>
                <a:lnTo>
                  <a:pt x="55982" y="1676601"/>
                </a:lnTo>
                <a:lnTo>
                  <a:pt x="45753" y="1669453"/>
                </a:lnTo>
                <a:lnTo>
                  <a:pt x="36735" y="1662414"/>
                </a:lnTo>
                <a:lnTo>
                  <a:pt x="28815" y="1656145"/>
                </a:lnTo>
                <a:lnTo>
                  <a:pt x="22106" y="1649986"/>
                </a:lnTo>
                <a:lnTo>
                  <a:pt x="16388" y="1644266"/>
                </a:lnTo>
                <a:lnTo>
                  <a:pt x="11438" y="1638767"/>
                </a:lnTo>
                <a:lnTo>
                  <a:pt x="9348" y="1636348"/>
                </a:lnTo>
                <a:lnTo>
                  <a:pt x="7589" y="1633928"/>
                </a:lnTo>
                <a:lnTo>
                  <a:pt x="5940" y="1631398"/>
                </a:lnTo>
                <a:lnTo>
                  <a:pt x="4509" y="1629199"/>
                </a:lnTo>
                <a:lnTo>
                  <a:pt x="3299" y="1626889"/>
                </a:lnTo>
                <a:lnTo>
                  <a:pt x="2199" y="1624690"/>
                </a:lnTo>
                <a:lnTo>
                  <a:pt x="1650" y="1622600"/>
                </a:lnTo>
                <a:lnTo>
                  <a:pt x="771" y="1620620"/>
                </a:lnTo>
                <a:lnTo>
                  <a:pt x="440" y="1618530"/>
                </a:lnTo>
                <a:lnTo>
                  <a:pt x="220" y="1616771"/>
                </a:lnTo>
                <a:lnTo>
                  <a:pt x="0" y="1615121"/>
                </a:lnTo>
                <a:lnTo>
                  <a:pt x="220" y="1613251"/>
                </a:lnTo>
                <a:lnTo>
                  <a:pt x="440" y="1611602"/>
                </a:lnTo>
                <a:lnTo>
                  <a:pt x="660" y="1609952"/>
                </a:lnTo>
                <a:lnTo>
                  <a:pt x="1210" y="1608522"/>
                </a:lnTo>
                <a:lnTo>
                  <a:pt x="1871" y="1607092"/>
                </a:lnTo>
                <a:lnTo>
                  <a:pt x="2420" y="1605663"/>
                </a:lnTo>
                <a:lnTo>
                  <a:pt x="3519" y="1604453"/>
                </a:lnTo>
                <a:lnTo>
                  <a:pt x="4289" y="1603243"/>
                </a:lnTo>
                <a:lnTo>
                  <a:pt x="5499" y="1602033"/>
                </a:lnTo>
                <a:lnTo>
                  <a:pt x="7919" y="1599723"/>
                </a:lnTo>
                <a:lnTo>
                  <a:pt x="10668" y="1597964"/>
                </a:lnTo>
                <a:lnTo>
                  <a:pt x="13638" y="1596314"/>
                </a:lnTo>
                <a:lnTo>
                  <a:pt x="17157" y="1594884"/>
                </a:lnTo>
                <a:lnTo>
                  <a:pt x="20677" y="1593454"/>
                </a:lnTo>
                <a:lnTo>
                  <a:pt x="24086" y="1592465"/>
                </a:lnTo>
                <a:lnTo>
                  <a:pt x="27935" y="1591585"/>
                </a:lnTo>
                <a:lnTo>
                  <a:pt x="31675" y="1591035"/>
                </a:lnTo>
                <a:lnTo>
                  <a:pt x="35304" y="1590375"/>
                </a:lnTo>
                <a:lnTo>
                  <a:pt x="39044" y="1590155"/>
                </a:lnTo>
                <a:lnTo>
                  <a:pt x="42453" y="1589935"/>
                </a:lnTo>
                <a:lnTo>
                  <a:pt x="45753" y="1589935"/>
                </a:lnTo>
                <a:lnTo>
                  <a:pt x="48832" y="1590155"/>
                </a:lnTo>
                <a:lnTo>
                  <a:pt x="51692" y="1590375"/>
                </a:lnTo>
                <a:lnTo>
                  <a:pt x="54111" y="1590815"/>
                </a:lnTo>
                <a:lnTo>
                  <a:pt x="56201" y="1591365"/>
                </a:lnTo>
                <a:lnTo>
                  <a:pt x="60051" y="1592465"/>
                </a:lnTo>
                <a:lnTo>
                  <a:pt x="64780" y="1593454"/>
                </a:lnTo>
                <a:lnTo>
                  <a:pt x="76768" y="1595654"/>
                </a:lnTo>
                <a:lnTo>
                  <a:pt x="84357" y="1597084"/>
                </a:lnTo>
                <a:lnTo>
                  <a:pt x="92715" y="1598954"/>
                </a:lnTo>
                <a:lnTo>
                  <a:pt x="102504" y="1601153"/>
                </a:lnTo>
                <a:lnTo>
                  <a:pt x="113392" y="1604233"/>
                </a:lnTo>
                <a:lnTo>
                  <a:pt x="125600" y="1608192"/>
                </a:lnTo>
                <a:lnTo>
                  <a:pt x="139129" y="1612811"/>
                </a:lnTo>
                <a:lnTo>
                  <a:pt x="146387" y="1615451"/>
                </a:lnTo>
                <a:lnTo>
                  <a:pt x="154196" y="1618530"/>
                </a:lnTo>
                <a:lnTo>
                  <a:pt x="162115" y="1621830"/>
                </a:lnTo>
                <a:lnTo>
                  <a:pt x="170693" y="1625349"/>
                </a:lnTo>
                <a:lnTo>
                  <a:pt x="179712" y="1629419"/>
                </a:lnTo>
                <a:lnTo>
                  <a:pt x="188950" y="1633488"/>
                </a:lnTo>
                <a:lnTo>
                  <a:pt x="198739" y="1638217"/>
                </a:lnTo>
                <a:lnTo>
                  <a:pt x="208967" y="1643057"/>
                </a:lnTo>
                <a:lnTo>
                  <a:pt x="219526" y="1648336"/>
                </a:lnTo>
                <a:lnTo>
                  <a:pt x="230744" y="1654275"/>
                </a:lnTo>
                <a:lnTo>
                  <a:pt x="242182" y="1660434"/>
                </a:lnTo>
                <a:lnTo>
                  <a:pt x="254281" y="1666923"/>
                </a:lnTo>
                <a:lnTo>
                  <a:pt x="279136" y="1680671"/>
                </a:lnTo>
                <a:lnTo>
                  <a:pt x="304542" y="1694529"/>
                </a:lnTo>
                <a:lnTo>
                  <a:pt x="330168" y="1708166"/>
                </a:lnTo>
                <a:lnTo>
                  <a:pt x="356344" y="1721694"/>
                </a:lnTo>
                <a:lnTo>
                  <a:pt x="383070" y="1735002"/>
                </a:lnTo>
                <a:lnTo>
                  <a:pt x="396598" y="1741711"/>
                </a:lnTo>
                <a:lnTo>
                  <a:pt x="410127" y="1747980"/>
                </a:lnTo>
                <a:lnTo>
                  <a:pt x="423984" y="1754359"/>
                </a:lnTo>
                <a:lnTo>
                  <a:pt x="437622" y="1760628"/>
                </a:lnTo>
                <a:lnTo>
                  <a:pt x="451699" y="1766787"/>
                </a:lnTo>
                <a:lnTo>
                  <a:pt x="465667" y="1772726"/>
                </a:lnTo>
                <a:lnTo>
                  <a:pt x="479965" y="1778665"/>
                </a:lnTo>
                <a:lnTo>
                  <a:pt x="494263" y="1784165"/>
                </a:lnTo>
                <a:lnTo>
                  <a:pt x="508561" y="1789664"/>
                </a:lnTo>
                <a:lnTo>
                  <a:pt x="522969" y="1794943"/>
                </a:lnTo>
                <a:lnTo>
                  <a:pt x="537706" y="1800112"/>
                </a:lnTo>
                <a:lnTo>
                  <a:pt x="552444" y="1804951"/>
                </a:lnTo>
                <a:lnTo>
                  <a:pt x="567291" y="1809461"/>
                </a:lnTo>
                <a:lnTo>
                  <a:pt x="582249" y="1813970"/>
                </a:lnTo>
                <a:lnTo>
                  <a:pt x="597317" y="1818259"/>
                </a:lnTo>
                <a:lnTo>
                  <a:pt x="612495" y="1822109"/>
                </a:lnTo>
                <a:lnTo>
                  <a:pt x="627782" y="1825848"/>
                </a:lnTo>
                <a:lnTo>
                  <a:pt x="643070" y="1829038"/>
                </a:lnTo>
                <a:lnTo>
                  <a:pt x="658577" y="1832117"/>
                </a:lnTo>
                <a:lnTo>
                  <a:pt x="674305" y="1834757"/>
                </a:lnTo>
                <a:lnTo>
                  <a:pt x="690032" y="1837286"/>
                </a:lnTo>
                <a:lnTo>
                  <a:pt x="705760" y="1839486"/>
                </a:lnTo>
                <a:lnTo>
                  <a:pt x="713789" y="1840366"/>
                </a:lnTo>
                <a:lnTo>
                  <a:pt x="721487" y="1840916"/>
                </a:lnTo>
                <a:lnTo>
                  <a:pt x="729296" y="1841576"/>
                </a:lnTo>
                <a:lnTo>
                  <a:pt x="736775" y="1841906"/>
                </a:lnTo>
                <a:lnTo>
                  <a:pt x="744364" y="1841906"/>
                </a:lnTo>
                <a:lnTo>
                  <a:pt x="751733" y="1842126"/>
                </a:lnTo>
                <a:lnTo>
                  <a:pt x="759103" y="1841906"/>
                </a:lnTo>
                <a:lnTo>
                  <a:pt x="766250" y="1841576"/>
                </a:lnTo>
                <a:lnTo>
                  <a:pt x="773399" y="1841136"/>
                </a:lnTo>
                <a:lnTo>
                  <a:pt x="780328" y="1840476"/>
                </a:lnTo>
                <a:lnTo>
                  <a:pt x="787257" y="1839926"/>
                </a:lnTo>
                <a:lnTo>
                  <a:pt x="793967" y="1839046"/>
                </a:lnTo>
                <a:lnTo>
                  <a:pt x="800785" y="1838056"/>
                </a:lnTo>
                <a:lnTo>
                  <a:pt x="807274" y="1837066"/>
                </a:lnTo>
                <a:lnTo>
                  <a:pt x="813763" y="1835857"/>
                </a:lnTo>
                <a:lnTo>
                  <a:pt x="820142" y="1834647"/>
                </a:lnTo>
                <a:lnTo>
                  <a:pt x="832570" y="1831567"/>
                </a:lnTo>
                <a:lnTo>
                  <a:pt x="844448" y="1828268"/>
                </a:lnTo>
                <a:lnTo>
                  <a:pt x="855887" y="1824748"/>
                </a:lnTo>
                <a:lnTo>
                  <a:pt x="866885" y="1820899"/>
                </a:lnTo>
                <a:lnTo>
                  <a:pt x="877553" y="1816829"/>
                </a:lnTo>
                <a:lnTo>
                  <a:pt x="887562" y="1812540"/>
                </a:lnTo>
                <a:lnTo>
                  <a:pt x="897130" y="1808031"/>
                </a:lnTo>
                <a:lnTo>
                  <a:pt x="906369" y="1803522"/>
                </a:lnTo>
                <a:lnTo>
                  <a:pt x="914947" y="1798902"/>
                </a:lnTo>
                <a:lnTo>
                  <a:pt x="922866" y="1794173"/>
                </a:lnTo>
                <a:lnTo>
                  <a:pt x="930676" y="1789664"/>
                </a:lnTo>
                <a:lnTo>
                  <a:pt x="937604" y="1785154"/>
                </a:lnTo>
                <a:lnTo>
                  <a:pt x="944093" y="1780645"/>
                </a:lnTo>
                <a:lnTo>
                  <a:pt x="950252" y="1776356"/>
                </a:lnTo>
                <a:lnTo>
                  <a:pt x="955531" y="1772286"/>
                </a:lnTo>
                <a:lnTo>
                  <a:pt x="960700" y="1768657"/>
                </a:lnTo>
                <a:lnTo>
                  <a:pt x="968839" y="1761948"/>
                </a:lnTo>
                <a:lnTo>
                  <a:pt x="974778" y="1756559"/>
                </a:lnTo>
                <a:lnTo>
                  <a:pt x="978187" y="1753149"/>
                </a:lnTo>
                <a:lnTo>
                  <a:pt x="979397" y="1751940"/>
                </a:lnTo>
                <a:lnTo>
                  <a:pt x="982697" y="1746441"/>
                </a:lnTo>
                <a:lnTo>
                  <a:pt x="985556" y="1741051"/>
                </a:lnTo>
                <a:lnTo>
                  <a:pt x="988197" y="1736212"/>
                </a:lnTo>
                <a:lnTo>
                  <a:pt x="990286" y="1731483"/>
                </a:lnTo>
                <a:lnTo>
                  <a:pt x="992045" y="1727194"/>
                </a:lnTo>
                <a:lnTo>
                  <a:pt x="993476" y="1723124"/>
                </a:lnTo>
                <a:lnTo>
                  <a:pt x="994575" y="1719275"/>
                </a:lnTo>
                <a:lnTo>
                  <a:pt x="995345" y="1715755"/>
                </a:lnTo>
                <a:lnTo>
                  <a:pt x="995786" y="1712236"/>
                </a:lnTo>
                <a:lnTo>
                  <a:pt x="995786" y="1709376"/>
                </a:lnTo>
                <a:lnTo>
                  <a:pt x="995565" y="1706517"/>
                </a:lnTo>
                <a:lnTo>
                  <a:pt x="994905" y="1704097"/>
                </a:lnTo>
                <a:lnTo>
                  <a:pt x="994135" y="1701678"/>
                </a:lnTo>
                <a:lnTo>
                  <a:pt x="993145" y="1699588"/>
                </a:lnTo>
                <a:lnTo>
                  <a:pt x="991715" y="1697828"/>
                </a:lnTo>
                <a:lnTo>
                  <a:pt x="990066" y="1696178"/>
                </a:lnTo>
                <a:lnTo>
                  <a:pt x="987976" y="1694749"/>
                </a:lnTo>
                <a:lnTo>
                  <a:pt x="985996" y="1693539"/>
                </a:lnTo>
                <a:lnTo>
                  <a:pt x="983577" y="1692439"/>
                </a:lnTo>
                <a:lnTo>
                  <a:pt x="980827" y="1691669"/>
                </a:lnTo>
                <a:lnTo>
                  <a:pt x="977859" y="1691009"/>
                </a:lnTo>
                <a:lnTo>
                  <a:pt x="974778" y="1690679"/>
                </a:lnTo>
                <a:lnTo>
                  <a:pt x="971259" y="1690239"/>
                </a:lnTo>
                <a:lnTo>
                  <a:pt x="967850" y="1690239"/>
                </a:lnTo>
                <a:lnTo>
                  <a:pt x="963891" y="1690239"/>
                </a:lnTo>
                <a:lnTo>
                  <a:pt x="960040" y="1690459"/>
                </a:lnTo>
                <a:lnTo>
                  <a:pt x="955971" y="1690679"/>
                </a:lnTo>
                <a:lnTo>
                  <a:pt x="951462" y="1691009"/>
                </a:lnTo>
                <a:lnTo>
                  <a:pt x="942443" y="1692439"/>
                </a:lnTo>
                <a:lnTo>
                  <a:pt x="932655" y="1694309"/>
                </a:lnTo>
                <a:lnTo>
                  <a:pt x="922206" y="1696618"/>
                </a:lnTo>
                <a:lnTo>
                  <a:pt x="911429" y="1699258"/>
                </a:lnTo>
                <a:lnTo>
                  <a:pt x="900210" y="1702117"/>
                </a:lnTo>
                <a:lnTo>
                  <a:pt x="888772" y="1705307"/>
                </a:lnTo>
                <a:lnTo>
                  <a:pt x="864685" y="1712236"/>
                </a:lnTo>
                <a:lnTo>
                  <a:pt x="840159" y="1719825"/>
                </a:lnTo>
                <a:lnTo>
                  <a:pt x="815413" y="1727633"/>
                </a:lnTo>
                <a:lnTo>
                  <a:pt x="790997" y="1734782"/>
                </a:lnTo>
                <a:lnTo>
                  <a:pt x="779118" y="1737972"/>
                </a:lnTo>
                <a:lnTo>
                  <a:pt x="767680" y="1741271"/>
                </a:lnTo>
                <a:lnTo>
                  <a:pt x="756462" y="1744131"/>
                </a:lnTo>
                <a:lnTo>
                  <a:pt x="745574" y="1746550"/>
                </a:lnTo>
                <a:lnTo>
                  <a:pt x="737215" y="1748420"/>
                </a:lnTo>
                <a:lnTo>
                  <a:pt x="728857" y="1750070"/>
                </a:lnTo>
                <a:lnTo>
                  <a:pt x="720938" y="1751500"/>
                </a:lnTo>
                <a:lnTo>
                  <a:pt x="712909" y="1752710"/>
                </a:lnTo>
                <a:lnTo>
                  <a:pt x="704990" y="1753919"/>
                </a:lnTo>
                <a:lnTo>
                  <a:pt x="697401" y="1754799"/>
                </a:lnTo>
                <a:lnTo>
                  <a:pt x="689812" y="1755569"/>
                </a:lnTo>
                <a:lnTo>
                  <a:pt x="682553" y="1756229"/>
                </a:lnTo>
                <a:lnTo>
                  <a:pt x="675405" y="1756559"/>
                </a:lnTo>
                <a:lnTo>
                  <a:pt x="668256" y="1756779"/>
                </a:lnTo>
                <a:lnTo>
                  <a:pt x="661217" y="1756999"/>
                </a:lnTo>
                <a:lnTo>
                  <a:pt x="654508" y="1756779"/>
                </a:lnTo>
                <a:lnTo>
                  <a:pt x="647799" y="1756559"/>
                </a:lnTo>
                <a:lnTo>
                  <a:pt x="641200" y="1756449"/>
                </a:lnTo>
                <a:lnTo>
                  <a:pt x="634931" y="1756009"/>
                </a:lnTo>
                <a:lnTo>
                  <a:pt x="628773" y="1755349"/>
                </a:lnTo>
                <a:lnTo>
                  <a:pt x="622613" y="1754579"/>
                </a:lnTo>
                <a:lnTo>
                  <a:pt x="616784" y="1753919"/>
                </a:lnTo>
                <a:lnTo>
                  <a:pt x="610846" y="1752929"/>
                </a:lnTo>
                <a:lnTo>
                  <a:pt x="605126" y="1751940"/>
                </a:lnTo>
                <a:lnTo>
                  <a:pt x="594237" y="1749630"/>
                </a:lnTo>
                <a:lnTo>
                  <a:pt x="583899" y="1746990"/>
                </a:lnTo>
                <a:lnTo>
                  <a:pt x="574111" y="1743911"/>
                </a:lnTo>
                <a:lnTo>
                  <a:pt x="564652" y="1740831"/>
                </a:lnTo>
                <a:lnTo>
                  <a:pt x="555853" y="1737422"/>
                </a:lnTo>
                <a:lnTo>
                  <a:pt x="547715" y="1733683"/>
                </a:lnTo>
                <a:lnTo>
                  <a:pt x="539906" y="1730053"/>
                </a:lnTo>
                <a:lnTo>
                  <a:pt x="532757" y="1726424"/>
                </a:lnTo>
                <a:lnTo>
                  <a:pt x="526268" y="1722464"/>
                </a:lnTo>
                <a:lnTo>
                  <a:pt x="519889" y="1718615"/>
                </a:lnTo>
                <a:lnTo>
                  <a:pt x="514390" y="1714985"/>
                </a:lnTo>
                <a:lnTo>
                  <a:pt x="509330" y="1711246"/>
                </a:lnTo>
                <a:lnTo>
                  <a:pt x="504601" y="1707617"/>
                </a:lnTo>
                <a:lnTo>
                  <a:pt x="500532" y="1704317"/>
                </a:lnTo>
                <a:lnTo>
                  <a:pt x="497122" y="1701238"/>
                </a:lnTo>
                <a:lnTo>
                  <a:pt x="493823" y="1698378"/>
                </a:lnTo>
                <a:lnTo>
                  <a:pt x="489094" y="1693759"/>
                </a:lnTo>
                <a:lnTo>
                  <a:pt x="486234" y="1690679"/>
                </a:lnTo>
                <a:lnTo>
                  <a:pt x="485244" y="1689579"/>
                </a:lnTo>
                <a:lnTo>
                  <a:pt x="476006" y="1679791"/>
                </a:lnTo>
                <a:lnTo>
                  <a:pt x="467867" y="1670662"/>
                </a:lnTo>
                <a:lnTo>
                  <a:pt x="460718" y="1662084"/>
                </a:lnTo>
                <a:lnTo>
                  <a:pt x="454339" y="1654055"/>
                </a:lnTo>
                <a:lnTo>
                  <a:pt x="449280" y="1646576"/>
                </a:lnTo>
                <a:lnTo>
                  <a:pt x="446860" y="1643057"/>
                </a:lnTo>
                <a:lnTo>
                  <a:pt x="444771" y="1639647"/>
                </a:lnTo>
                <a:lnTo>
                  <a:pt x="442901" y="1636348"/>
                </a:lnTo>
                <a:lnTo>
                  <a:pt x="441471" y="1633048"/>
                </a:lnTo>
                <a:lnTo>
                  <a:pt x="440041" y="1629969"/>
                </a:lnTo>
                <a:lnTo>
                  <a:pt x="438831" y="1627109"/>
                </a:lnTo>
                <a:lnTo>
                  <a:pt x="437842" y="1624250"/>
                </a:lnTo>
                <a:lnTo>
                  <a:pt x="437072" y="1621390"/>
                </a:lnTo>
                <a:lnTo>
                  <a:pt x="436412" y="1618970"/>
                </a:lnTo>
                <a:lnTo>
                  <a:pt x="435972" y="1616551"/>
                </a:lnTo>
                <a:lnTo>
                  <a:pt x="435753" y="1614021"/>
                </a:lnTo>
                <a:lnTo>
                  <a:pt x="435642" y="1611822"/>
                </a:lnTo>
                <a:lnTo>
                  <a:pt x="435753" y="1609622"/>
                </a:lnTo>
                <a:lnTo>
                  <a:pt x="435972" y="1607532"/>
                </a:lnTo>
                <a:lnTo>
                  <a:pt x="436632" y="1605663"/>
                </a:lnTo>
                <a:lnTo>
                  <a:pt x="437072" y="1603903"/>
                </a:lnTo>
                <a:lnTo>
                  <a:pt x="437842" y="1602033"/>
                </a:lnTo>
                <a:lnTo>
                  <a:pt x="438831" y="1600383"/>
                </a:lnTo>
                <a:lnTo>
                  <a:pt x="439931" y="1598954"/>
                </a:lnTo>
                <a:lnTo>
                  <a:pt x="440922" y="1597524"/>
                </a:lnTo>
                <a:lnTo>
                  <a:pt x="442351" y="1596314"/>
                </a:lnTo>
                <a:lnTo>
                  <a:pt x="443781" y="1594884"/>
                </a:lnTo>
                <a:lnTo>
                  <a:pt x="445430" y="1593894"/>
                </a:lnTo>
                <a:lnTo>
                  <a:pt x="447080" y="1592795"/>
                </a:lnTo>
                <a:lnTo>
                  <a:pt x="448840" y="1591805"/>
                </a:lnTo>
                <a:lnTo>
                  <a:pt x="450710" y="1591035"/>
                </a:lnTo>
                <a:lnTo>
                  <a:pt x="454999" y="1589605"/>
                </a:lnTo>
                <a:lnTo>
                  <a:pt x="459508" y="1588285"/>
                </a:lnTo>
                <a:lnTo>
                  <a:pt x="464348" y="1587735"/>
                </a:lnTo>
                <a:lnTo>
                  <a:pt x="469517" y="1587075"/>
                </a:lnTo>
                <a:lnTo>
                  <a:pt x="475016" y="1587075"/>
                </a:lnTo>
                <a:lnTo>
                  <a:pt x="480735" y="1587075"/>
                </a:lnTo>
                <a:lnTo>
                  <a:pt x="486674" y="1587515"/>
                </a:lnTo>
                <a:lnTo>
                  <a:pt x="492833" y="1588285"/>
                </a:lnTo>
                <a:lnTo>
                  <a:pt x="499102" y="1589385"/>
                </a:lnTo>
                <a:lnTo>
                  <a:pt x="505481" y="1590595"/>
                </a:lnTo>
                <a:lnTo>
                  <a:pt x="511750" y="1592025"/>
                </a:lnTo>
                <a:lnTo>
                  <a:pt x="518129" y="1593674"/>
                </a:lnTo>
                <a:lnTo>
                  <a:pt x="524398" y="1595434"/>
                </a:lnTo>
                <a:lnTo>
                  <a:pt x="530777" y="1597524"/>
                </a:lnTo>
                <a:lnTo>
                  <a:pt x="536937" y="1599723"/>
                </a:lnTo>
                <a:lnTo>
                  <a:pt x="543205" y="1601593"/>
                </a:lnTo>
                <a:lnTo>
                  <a:pt x="549804" y="1603023"/>
                </a:lnTo>
                <a:lnTo>
                  <a:pt x="556293" y="1604453"/>
                </a:lnTo>
                <a:lnTo>
                  <a:pt x="562782" y="1605663"/>
                </a:lnTo>
                <a:lnTo>
                  <a:pt x="569601" y="1606762"/>
                </a:lnTo>
                <a:lnTo>
                  <a:pt x="576531" y="1607312"/>
                </a:lnTo>
                <a:lnTo>
                  <a:pt x="583679" y="1607972"/>
                </a:lnTo>
                <a:lnTo>
                  <a:pt x="590828" y="1608192"/>
                </a:lnTo>
                <a:lnTo>
                  <a:pt x="597978" y="1608302"/>
                </a:lnTo>
                <a:lnTo>
                  <a:pt x="605567" y="1608192"/>
                </a:lnTo>
                <a:lnTo>
                  <a:pt x="613044" y="1607752"/>
                </a:lnTo>
                <a:lnTo>
                  <a:pt x="621073" y="1607312"/>
                </a:lnTo>
                <a:lnTo>
                  <a:pt x="628992" y="1606542"/>
                </a:lnTo>
                <a:lnTo>
                  <a:pt x="637131" y="1605443"/>
                </a:lnTo>
                <a:lnTo>
                  <a:pt x="645489" y="1604233"/>
                </a:lnTo>
                <a:lnTo>
                  <a:pt x="654068" y="1603023"/>
                </a:lnTo>
                <a:lnTo>
                  <a:pt x="662867" y="1601373"/>
                </a:lnTo>
                <a:lnTo>
                  <a:pt x="671885" y="1599613"/>
                </a:lnTo>
                <a:lnTo>
                  <a:pt x="681125" y="1597524"/>
                </a:lnTo>
                <a:lnTo>
                  <a:pt x="690692" y="1595434"/>
                </a:lnTo>
                <a:lnTo>
                  <a:pt x="700481" y="1593014"/>
                </a:lnTo>
                <a:lnTo>
                  <a:pt x="720719" y="1587735"/>
                </a:lnTo>
                <a:lnTo>
                  <a:pt x="742164" y="1581576"/>
                </a:lnTo>
                <a:lnTo>
                  <a:pt x="764601" y="1574647"/>
                </a:lnTo>
                <a:lnTo>
                  <a:pt x="788247" y="1567059"/>
                </a:lnTo>
                <a:lnTo>
                  <a:pt x="813433" y="1558700"/>
                </a:lnTo>
                <a:lnTo>
                  <a:pt x="838730" y="1550341"/>
                </a:lnTo>
                <a:lnTo>
                  <a:pt x="862815" y="1542642"/>
                </a:lnTo>
                <a:lnTo>
                  <a:pt x="886132" y="1535493"/>
                </a:lnTo>
                <a:lnTo>
                  <a:pt x="907909" y="1528895"/>
                </a:lnTo>
                <a:lnTo>
                  <a:pt x="928585" y="1522955"/>
                </a:lnTo>
                <a:lnTo>
                  <a:pt x="947942" y="1517676"/>
                </a:lnTo>
                <a:lnTo>
                  <a:pt x="965759" y="1512947"/>
                </a:lnTo>
                <a:lnTo>
                  <a:pt x="982147" y="1508658"/>
                </a:lnTo>
                <a:lnTo>
                  <a:pt x="996775" y="1505248"/>
                </a:lnTo>
                <a:lnTo>
                  <a:pt x="1009863" y="1501949"/>
                </a:lnTo>
                <a:lnTo>
                  <a:pt x="1030539" y="1497439"/>
                </a:lnTo>
                <a:lnTo>
                  <a:pt x="1043407" y="1494580"/>
                </a:lnTo>
                <a:lnTo>
                  <a:pt x="1047807" y="1493810"/>
                </a:lnTo>
                <a:lnTo>
                  <a:pt x="1055175" y="1493150"/>
                </a:lnTo>
                <a:lnTo>
                  <a:pt x="1062324" y="1492820"/>
                </a:lnTo>
                <a:lnTo>
                  <a:pt x="1069473" y="1492380"/>
                </a:lnTo>
                <a:lnTo>
                  <a:pt x="1076623" y="1492160"/>
                </a:lnTo>
                <a:lnTo>
                  <a:pt x="1083771" y="1492160"/>
                </a:lnTo>
                <a:lnTo>
                  <a:pt x="1090920" y="1492160"/>
                </a:lnTo>
                <a:lnTo>
                  <a:pt x="1097849" y="1492380"/>
                </a:lnTo>
                <a:lnTo>
                  <a:pt x="1104998" y="1492600"/>
                </a:lnTo>
                <a:lnTo>
                  <a:pt x="1118966" y="1493590"/>
                </a:lnTo>
                <a:lnTo>
                  <a:pt x="1132603" y="1495020"/>
                </a:lnTo>
                <a:lnTo>
                  <a:pt x="1146241" y="1496890"/>
                </a:lnTo>
                <a:lnTo>
                  <a:pt x="1159770" y="1499309"/>
                </a:lnTo>
                <a:lnTo>
                  <a:pt x="1173187" y="1501949"/>
                </a:lnTo>
                <a:lnTo>
                  <a:pt x="1186275" y="1505028"/>
                </a:lnTo>
                <a:lnTo>
                  <a:pt x="1199364" y="1508548"/>
                </a:lnTo>
                <a:lnTo>
                  <a:pt x="1212231" y="1512397"/>
                </a:lnTo>
                <a:lnTo>
                  <a:pt x="1224879" y="1516686"/>
                </a:lnTo>
                <a:lnTo>
                  <a:pt x="1237417" y="1521196"/>
                </a:lnTo>
                <a:lnTo>
                  <a:pt x="1249845" y="1526035"/>
                </a:lnTo>
                <a:lnTo>
                  <a:pt x="1261833" y="1531204"/>
                </a:lnTo>
                <a:lnTo>
                  <a:pt x="1273931" y="1536703"/>
                </a:lnTo>
                <a:lnTo>
                  <a:pt x="1285810" y="1542422"/>
                </a:lnTo>
                <a:lnTo>
                  <a:pt x="1297358" y="1548361"/>
                </a:lnTo>
                <a:lnTo>
                  <a:pt x="1308796" y="1554411"/>
                </a:lnTo>
                <a:lnTo>
                  <a:pt x="1320124" y="1561009"/>
                </a:lnTo>
                <a:lnTo>
                  <a:pt x="1331122" y="1567498"/>
                </a:lnTo>
                <a:lnTo>
                  <a:pt x="1341901" y="1574207"/>
                </a:lnTo>
                <a:lnTo>
                  <a:pt x="1352569" y="1581246"/>
                </a:lnTo>
                <a:lnTo>
                  <a:pt x="1363127" y="1588285"/>
                </a:lnTo>
                <a:lnTo>
                  <a:pt x="1373356" y="1595654"/>
                </a:lnTo>
                <a:lnTo>
                  <a:pt x="1383364" y="1603023"/>
                </a:lnTo>
                <a:lnTo>
                  <a:pt x="1393153" y="1610392"/>
                </a:lnTo>
                <a:lnTo>
                  <a:pt x="1402832" y="1617981"/>
                </a:lnTo>
                <a:lnTo>
                  <a:pt x="1412180" y="1625679"/>
                </a:lnTo>
                <a:lnTo>
                  <a:pt x="1421418" y="1633268"/>
                </a:lnTo>
                <a:lnTo>
                  <a:pt x="1430327" y="1640967"/>
                </a:lnTo>
                <a:lnTo>
                  <a:pt x="1439126" y="1648776"/>
                </a:lnTo>
                <a:lnTo>
                  <a:pt x="1447484" y="1656585"/>
                </a:lnTo>
                <a:lnTo>
                  <a:pt x="1448686" y="1657691"/>
                </a:lnTo>
                <a:close/>
              </a:path>
            </a:pathLst>
          </a:custGeom>
          <a:solidFill>
            <a:schemeClr val="accent1"/>
          </a:solidFill>
        </p:spPr>
        <p:txBody>
          <a:bodyPr wrap="square">
            <a:noAutofit/>
          </a:bodyPr>
          <a:lstStyle>
            <a:lvl1pPr>
              <a:defRPr sz="1600"/>
            </a:lvl1pPr>
          </a:lstStyle>
          <a:p>
            <a:r>
              <a:rPr lang="id-ID"/>
              <a:t>-</a:t>
            </a:r>
            <a:endParaRPr lang="en-AU"/>
          </a:p>
        </p:txBody>
      </p:sp>
      <p:sp>
        <p:nvSpPr>
          <p:cNvPr id="18"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9"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7530025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728663"/>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cxnSp>
        <p:nvCxnSpPr>
          <p:cNvPr id="8" name="Straight Connector 7"/>
          <p:cNvCxnSpPr/>
          <p:nvPr userDrawn="1"/>
        </p:nvCxnSpPr>
        <p:spPr>
          <a:xfrm>
            <a:off x="838200" y="1071563"/>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37" hasCustomPrompt="1"/>
          </p:nvPr>
        </p:nvSpPr>
        <p:spPr>
          <a:xfrm>
            <a:off x="6096000"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0" name="Picture Placeholder 8"/>
          <p:cNvSpPr>
            <a:spLocks noGrp="1"/>
          </p:cNvSpPr>
          <p:nvPr>
            <p:ph type="pic" sz="quarter" idx="38" hasCustomPrompt="1"/>
          </p:nvPr>
        </p:nvSpPr>
        <p:spPr>
          <a:xfrm>
            <a:off x="7621030"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1" name="Picture Placeholder 8"/>
          <p:cNvSpPr>
            <a:spLocks noGrp="1"/>
          </p:cNvSpPr>
          <p:nvPr>
            <p:ph type="pic" sz="quarter" idx="39" hasCustomPrompt="1"/>
          </p:nvPr>
        </p:nvSpPr>
        <p:spPr>
          <a:xfrm>
            <a:off x="9146027"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2" name="Picture Placeholder 8"/>
          <p:cNvSpPr>
            <a:spLocks noGrp="1"/>
          </p:cNvSpPr>
          <p:nvPr>
            <p:ph type="pic" sz="quarter" idx="40" hasCustomPrompt="1"/>
          </p:nvPr>
        </p:nvSpPr>
        <p:spPr>
          <a:xfrm>
            <a:off x="10671057"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3" name="Picture Placeholder 8"/>
          <p:cNvSpPr>
            <a:spLocks noGrp="1"/>
          </p:cNvSpPr>
          <p:nvPr>
            <p:ph type="pic" sz="quarter" idx="41" hasCustomPrompt="1"/>
          </p:nvPr>
        </p:nvSpPr>
        <p:spPr>
          <a:xfrm>
            <a:off x="6096000"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4" name="Picture Placeholder 8"/>
          <p:cNvSpPr>
            <a:spLocks noGrp="1"/>
          </p:cNvSpPr>
          <p:nvPr>
            <p:ph type="pic" sz="quarter" idx="42" hasCustomPrompt="1"/>
          </p:nvPr>
        </p:nvSpPr>
        <p:spPr>
          <a:xfrm>
            <a:off x="7621030"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5" name="Picture Placeholder 8"/>
          <p:cNvSpPr>
            <a:spLocks noGrp="1"/>
          </p:cNvSpPr>
          <p:nvPr>
            <p:ph type="pic" sz="quarter" idx="43" hasCustomPrompt="1"/>
          </p:nvPr>
        </p:nvSpPr>
        <p:spPr>
          <a:xfrm>
            <a:off x="9146027"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6" name="Picture Placeholder 8"/>
          <p:cNvSpPr>
            <a:spLocks noGrp="1"/>
          </p:cNvSpPr>
          <p:nvPr>
            <p:ph type="pic" sz="quarter" idx="44" hasCustomPrompt="1"/>
          </p:nvPr>
        </p:nvSpPr>
        <p:spPr>
          <a:xfrm>
            <a:off x="10671057"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7" name="Picture Placeholder 8"/>
          <p:cNvSpPr>
            <a:spLocks noGrp="1"/>
          </p:cNvSpPr>
          <p:nvPr>
            <p:ph type="pic" sz="quarter" idx="45" hasCustomPrompt="1"/>
          </p:nvPr>
        </p:nvSpPr>
        <p:spPr>
          <a:xfrm>
            <a:off x="6096000"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8" name="Picture Placeholder 8"/>
          <p:cNvSpPr>
            <a:spLocks noGrp="1"/>
          </p:cNvSpPr>
          <p:nvPr>
            <p:ph type="pic" sz="quarter" idx="46" hasCustomPrompt="1"/>
          </p:nvPr>
        </p:nvSpPr>
        <p:spPr>
          <a:xfrm>
            <a:off x="7621030"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9" name="Picture Placeholder 8"/>
          <p:cNvSpPr>
            <a:spLocks noGrp="1"/>
          </p:cNvSpPr>
          <p:nvPr>
            <p:ph type="pic" sz="quarter" idx="47" hasCustomPrompt="1"/>
          </p:nvPr>
        </p:nvSpPr>
        <p:spPr>
          <a:xfrm>
            <a:off x="9146027"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0" name="Picture Placeholder 8"/>
          <p:cNvSpPr>
            <a:spLocks noGrp="1"/>
          </p:cNvSpPr>
          <p:nvPr>
            <p:ph type="pic" sz="quarter" idx="48" hasCustomPrompt="1"/>
          </p:nvPr>
        </p:nvSpPr>
        <p:spPr>
          <a:xfrm>
            <a:off x="10671057"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1" name="Picture Placeholder 8"/>
          <p:cNvSpPr>
            <a:spLocks noGrp="1"/>
          </p:cNvSpPr>
          <p:nvPr>
            <p:ph type="pic" sz="quarter" idx="49" hasCustomPrompt="1"/>
          </p:nvPr>
        </p:nvSpPr>
        <p:spPr>
          <a:xfrm>
            <a:off x="6096000"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2" name="Picture Placeholder 8"/>
          <p:cNvSpPr>
            <a:spLocks noGrp="1"/>
          </p:cNvSpPr>
          <p:nvPr>
            <p:ph type="pic" sz="quarter" idx="50" hasCustomPrompt="1"/>
          </p:nvPr>
        </p:nvSpPr>
        <p:spPr>
          <a:xfrm>
            <a:off x="7621030"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3" name="Picture Placeholder 8"/>
          <p:cNvSpPr>
            <a:spLocks noGrp="1"/>
          </p:cNvSpPr>
          <p:nvPr>
            <p:ph type="pic" sz="quarter" idx="51" hasCustomPrompt="1"/>
          </p:nvPr>
        </p:nvSpPr>
        <p:spPr>
          <a:xfrm>
            <a:off x="9146027"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4" name="Picture Placeholder 8"/>
          <p:cNvSpPr>
            <a:spLocks noGrp="1"/>
          </p:cNvSpPr>
          <p:nvPr>
            <p:ph type="pic" sz="quarter" idx="52" hasCustomPrompt="1"/>
          </p:nvPr>
        </p:nvSpPr>
        <p:spPr>
          <a:xfrm>
            <a:off x="10671057" y="5137200"/>
            <a:ext cx="1524997" cy="1720800"/>
          </a:xfrm>
          <a:solidFill>
            <a:schemeClr val="bg1">
              <a:lumMod val="95000"/>
            </a:schemeClr>
          </a:solidFill>
        </p:spPr>
        <p:txBody>
          <a:bodyPr>
            <a:normAutofit/>
          </a:bodyPr>
          <a:lstStyle>
            <a:lvl1pPr>
              <a:defRPr sz="1600"/>
            </a:lvl1pPr>
          </a:lstStyle>
          <a:p>
            <a:r>
              <a:rPr lang="id-ID"/>
              <a:t>Pic</a:t>
            </a:r>
            <a:endParaRPr lang="en-AU"/>
          </a:p>
        </p:txBody>
      </p:sp>
    </p:spTree>
    <p:extLst>
      <p:ext uri="{BB962C8B-B14F-4D97-AF65-F5344CB8AC3E}">
        <p14:creationId xmlns:p14="http://schemas.microsoft.com/office/powerpoint/2010/main" val="16442410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7" name="Picture Placeholder 8"/>
          <p:cNvSpPr>
            <a:spLocks noGrp="1"/>
          </p:cNvSpPr>
          <p:nvPr>
            <p:ph type="pic" sz="quarter" idx="38" hasCustomPrompt="1"/>
          </p:nvPr>
        </p:nvSpPr>
        <p:spPr>
          <a:xfrm>
            <a:off x="0" y="2311306"/>
            <a:ext cx="12187236" cy="2516374"/>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4"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95"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717193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8" name="Picture Placeholder 8"/>
          <p:cNvSpPr>
            <a:spLocks noGrp="1"/>
          </p:cNvSpPr>
          <p:nvPr>
            <p:ph type="pic" sz="quarter" idx="38" hasCustomPrompt="1"/>
          </p:nvPr>
        </p:nvSpPr>
        <p:spPr>
          <a:xfrm>
            <a:off x="0" y="1832578"/>
            <a:ext cx="12187236" cy="3192844"/>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39" hasCustomPrompt="1"/>
          </p:nvPr>
        </p:nvSpPr>
        <p:spPr>
          <a:xfrm>
            <a:off x="1" y="1832578"/>
            <a:ext cx="12192000" cy="3192844"/>
          </a:xfrm>
          <a:solidFill>
            <a:schemeClr val="tx1">
              <a:alpha val="70000"/>
            </a:schemeClr>
          </a:solidFill>
        </p:spPr>
        <p:txBody>
          <a:bodyPr>
            <a:normAutofit/>
          </a:bodyPr>
          <a:lstStyle>
            <a:lvl1pPr algn="r">
              <a:defRPr sz="1600"/>
            </a:lvl1pPr>
          </a:lstStyle>
          <a:p>
            <a:r>
              <a:rPr lang="id-ID"/>
              <a:t>-</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hasCustomPrompt="1"/>
          </p:nvPr>
        </p:nvSpPr>
        <p:spPr>
          <a:xfrm>
            <a:off x="801896" y="2925194"/>
            <a:ext cx="10569947" cy="690843"/>
          </a:xfrm>
        </p:spPr>
        <p:txBody>
          <a:bodyPr/>
          <a:lstStyle>
            <a:lvl1pPr algn="ctr">
              <a:defRPr b="1">
                <a:solidFill>
                  <a:schemeClr val="bg1"/>
                </a:solidFill>
              </a:defRPr>
            </a:lvl1pPr>
          </a:lstStyle>
          <a:p>
            <a:r>
              <a:rPr lang="en-US"/>
              <a:t>CLICK TO EDIT MASTER TITLE STYLE</a:t>
            </a:r>
          </a:p>
        </p:txBody>
      </p:sp>
      <p:sp>
        <p:nvSpPr>
          <p:cNvPr id="7" name="Content Placeholder 2"/>
          <p:cNvSpPr>
            <a:spLocks noGrp="1"/>
          </p:cNvSpPr>
          <p:nvPr>
            <p:ph idx="1"/>
          </p:nvPr>
        </p:nvSpPr>
        <p:spPr>
          <a:xfrm>
            <a:off x="801896" y="3616036"/>
            <a:ext cx="10569947" cy="228600"/>
          </a:xfrm>
        </p:spPr>
        <p:txBody>
          <a:bodyPr>
            <a:normAutofit/>
          </a:bodyPr>
          <a:lstStyle>
            <a:lvl1pPr marL="0" indent="0" algn="ctr">
              <a:buNone/>
              <a:defRPr sz="1600">
                <a:solidFill>
                  <a:schemeClr val="bg1"/>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266268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8"/>
          <p:cNvSpPr>
            <a:spLocks noGrp="1"/>
          </p:cNvSpPr>
          <p:nvPr>
            <p:ph type="pic" sz="quarter" idx="17" hasCustomPrompt="1"/>
          </p:nvPr>
        </p:nvSpPr>
        <p:spPr>
          <a:xfrm>
            <a:off x="0" y="0"/>
            <a:ext cx="12192000" cy="381000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38" hasCustomPrompt="1"/>
          </p:nvPr>
        </p:nvSpPr>
        <p:spPr>
          <a:xfrm>
            <a:off x="9476271" y="3065463"/>
            <a:ext cx="1267155" cy="2132013"/>
          </a:xfrm>
          <a:solidFill>
            <a:schemeClr val="bg1">
              <a:lumMod val="95000"/>
            </a:schemeClr>
          </a:solidFill>
        </p:spPr>
        <p:txBody>
          <a:bodyPr>
            <a:normAutofit/>
          </a:bodyPr>
          <a:lstStyle>
            <a:lvl1pPr>
              <a:defRPr sz="1600"/>
            </a:lvl1pPr>
          </a:lstStyle>
          <a:p>
            <a:r>
              <a:rPr lang="id-ID"/>
              <a:t>Pic</a:t>
            </a:r>
            <a:endParaRPr lang="en-AU"/>
          </a:p>
        </p:txBody>
      </p:sp>
      <p:sp>
        <p:nvSpPr>
          <p:cNvPr id="8" name="Title 1"/>
          <p:cNvSpPr>
            <a:spLocks noGrp="1"/>
          </p:cNvSpPr>
          <p:nvPr>
            <p:ph type="title"/>
          </p:nvPr>
        </p:nvSpPr>
        <p:spPr>
          <a:xfrm>
            <a:off x="990858" y="1257300"/>
            <a:ext cx="5105142" cy="1579563"/>
          </a:xfrm>
        </p:spPr>
        <p:txBody>
          <a:bodyPr/>
          <a:lstStyle>
            <a:lvl1pPr algn="r">
              <a:defRPr b="1">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990858" y="2836863"/>
            <a:ext cx="5105142" cy="228600"/>
          </a:xfrm>
        </p:spPr>
        <p:txBody>
          <a:bodyPr>
            <a:normAutofit/>
          </a:bodyPr>
          <a:lstStyle>
            <a:lvl1pPr marL="0" indent="0" algn="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882791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8"/>
          <p:cNvSpPr>
            <a:spLocks noGrp="1"/>
          </p:cNvSpPr>
          <p:nvPr>
            <p:ph type="pic" sz="quarter" idx="38" hasCustomPrompt="1"/>
          </p:nvPr>
        </p:nvSpPr>
        <p:spPr>
          <a:xfrm>
            <a:off x="5513236" y="3130551"/>
            <a:ext cx="1263979" cy="212725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8"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6607566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hasCustomPrompt="1"/>
          </p:nvPr>
        </p:nvSpPr>
        <p:spPr>
          <a:xfrm>
            <a:off x="6756543" y="2951438"/>
            <a:ext cx="2780826" cy="1414833"/>
          </a:xfrm>
          <a:custGeom>
            <a:avLst/>
            <a:gdLst>
              <a:gd name="connsiteX0" fmla="*/ 0 w 5560204"/>
              <a:gd name="connsiteY0" fmla="*/ 0 h 2829666"/>
              <a:gd name="connsiteX1" fmla="*/ 9012 w 5560204"/>
              <a:gd name="connsiteY1" fmla="*/ 0 h 2829666"/>
              <a:gd name="connsiteX2" fmla="*/ 5551194 w 5560204"/>
              <a:gd name="connsiteY2" fmla="*/ 0 h 2829666"/>
              <a:gd name="connsiteX3" fmla="*/ 5560204 w 5560204"/>
              <a:gd name="connsiteY3" fmla="*/ 0 h 2829666"/>
              <a:gd name="connsiteX4" fmla="*/ 5560204 w 5560204"/>
              <a:gd name="connsiteY4" fmla="*/ 9011 h 2829666"/>
              <a:gd name="connsiteX5" fmla="*/ 5560204 w 5560204"/>
              <a:gd name="connsiteY5" fmla="*/ 2820654 h 2829666"/>
              <a:gd name="connsiteX6" fmla="*/ 5551194 w 5560204"/>
              <a:gd name="connsiteY6" fmla="*/ 2829666 h 2829666"/>
              <a:gd name="connsiteX7" fmla="*/ 9012 w 5560204"/>
              <a:gd name="connsiteY7" fmla="*/ 2829666 h 2829666"/>
              <a:gd name="connsiteX8" fmla="*/ 0 w 5560204"/>
              <a:gd name="connsiteY8" fmla="*/ 2820654 h 2829666"/>
              <a:gd name="connsiteX9" fmla="*/ 0 w 5560204"/>
              <a:gd name="connsiteY9" fmla="*/ 9011 h 282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0204" h="2829666">
                <a:moveTo>
                  <a:pt x="0" y="0"/>
                </a:moveTo>
                <a:lnTo>
                  <a:pt x="9012" y="0"/>
                </a:lnTo>
                <a:lnTo>
                  <a:pt x="5551194" y="0"/>
                </a:lnTo>
                <a:lnTo>
                  <a:pt x="5560204" y="0"/>
                </a:lnTo>
                <a:lnTo>
                  <a:pt x="5560204" y="9011"/>
                </a:lnTo>
                <a:lnTo>
                  <a:pt x="5560204" y="2820654"/>
                </a:lnTo>
                <a:lnTo>
                  <a:pt x="5551194" y="2829666"/>
                </a:lnTo>
                <a:lnTo>
                  <a:pt x="9012" y="2829666"/>
                </a:lnTo>
                <a:lnTo>
                  <a:pt x="0" y="2820654"/>
                </a:lnTo>
                <a:lnTo>
                  <a:pt x="0" y="9011"/>
                </a:lnTo>
                <a:close/>
              </a:path>
            </a:pathLst>
          </a:custGeom>
          <a:solidFill>
            <a:schemeClr val="bg1">
              <a:lumMod val="95000"/>
            </a:schemeClr>
          </a:solidFill>
        </p:spPr>
        <p:txBody>
          <a:bodyPr wrap="square">
            <a:noAutofit/>
          </a:bodyPr>
          <a:lstStyle>
            <a:lvl1pPr>
              <a:defRPr/>
            </a:lvl1pPr>
          </a:lstStyle>
          <a:p>
            <a:r>
              <a:rPr lang="id-ID"/>
              <a:t>Pic</a:t>
            </a:r>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4765427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hasCustomPrompt="1"/>
          </p:nvPr>
        </p:nvSpPr>
        <p:spPr>
          <a:xfrm>
            <a:off x="4877785" y="3694814"/>
            <a:ext cx="2773366" cy="2110154"/>
          </a:xfrm>
          <a:custGeom>
            <a:avLst/>
            <a:gdLst>
              <a:gd name="connsiteX0" fmla="*/ 0 w 5545288"/>
              <a:gd name="connsiteY0" fmla="*/ 0 h 4220308"/>
              <a:gd name="connsiteX1" fmla="*/ 5545288 w 5545288"/>
              <a:gd name="connsiteY1" fmla="*/ 0 h 4220308"/>
              <a:gd name="connsiteX2" fmla="*/ 5545288 w 5545288"/>
              <a:gd name="connsiteY2" fmla="*/ 4220308 h 4220308"/>
              <a:gd name="connsiteX3" fmla="*/ 0 w 5545288"/>
              <a:gd name="connsiteY3" fmla="*/ 4220308 h 4220308"/>
            </a:gdLst>
            <a:ahLst/>
            <a:cxnLst>
              <a:cxn ang="0">
                <a:pos x="connsiteX0" y="connsiteY0"/>
              </a:cxn>
              <a:cxn ang="0">
                <a:pos x="connsiteX1" y="connsiteY1"/>
              </a:cxn>
              <a:cxn ang="0">
                <a:pos x="connsiteX2" y="connsiteY2"/>
              </a:cxn>
              <a:cxn ang="0">
                <a:pos x="connsiteX3" y="connsiteY3"/>
              </a:cxn>
            </a:cxnLst>
            <a:rect l="l" t="t" r="r" b="b"/>
            <a:pathLst>
              <a:path w="5545288" h="4220308">
                <a:moveTo>
                  <a:pt x="0" y="0"/>
                </a:moveTo>
                <a:lnTo>
                  <a:pt x="5545288" y="0"/>
                </a:lnTo>
                <a:lnTo>
                  <a:pt x="5545288" y="4220308"/>
                </a:lnTo>
                <a:lnTo>
                  <a:pt x="0" y="4220308"/>
                </a:lnTo>
                <a:close/>
              </a:path>
            </a:pathLst>
          </a:custGeom>
          <a:solidFill>
            <a:schemeClr val="bg1">
              <a:lumMod val="95000"/>
            </a:schemeClr>
          </a:solidFill>
        </p:spPr>
        <p:txBody>
          <a:bodyPr wrap="square">
            <a:noAutofit/>
          </a:bodyPr>
          <a:lstStyle>
            <a:lvl1pPr>
              <a:defRPr/>
            </a:lvl1pPr>
          </a:lstStyle>
          <a:p>
            <a:r>
              <a:rPr lang="id-ID"/>
              <a:t>Pic </a:t>
            </a:r>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3742511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p:nvPr>
        </p:nvSpPr>
        <p:spPr>
          <a:xfrm>
            <a:off x="4520649" y="2329102"/>
            <a:ext cx="3116784" cy="2275753"/>
          </a:xfrm>
          <a:custGeom>
            <a:avLst/>
            <a:gdLst>
              <a:gd name="connsiteX0" fmla="*/ 0 w 6231944"/>
              <a:gd name="connsiteY0" fmla="*/ 0 h 4551505"/>
              <a:gd name="connsiteX1" fmla="*/ 15071 w 6231944"/>
              <a:gd name="connsiteY1" fmla="*/ 0 h 4551505"/>
              <a:gd name="connsiteX2" fmla="*/ 6216873 w 6231944"/>
              <a:gd name="connsiteY2" fmla="*/ 0 h 4551505"/>
              <a:gd name="connsiteX3" fmla="*/ 6231944 w 6231944"/>
              <a:gd name="connsiteY3" fmla="*/ 0 h 4551505"/>
              <a:gd name="connsiteX4" fmla="*/ 6231944 w 6231944"/>
              <a:gd name="connsiteY4" fmla="*/ 15071 h 4551505"/>
              <a:gd name="connsiteX5" fmla="*/ 6231944 w 6231944"/>
              <a:gd name="connsiteY5" fmla="*/ 4536434 h 4551505"/>
              <a:gd name="connsiteX6" fmla="*/ 6231944 w 6231944"/>
              <a:gd name="connsiteY6" fmla="*/ 4543970 h 4551505"/>
              <a:gd name="connsiteX7" fmla="*/ 6216873 w 6231944"/>
              <a:gd name="connsiteY7" fmla="*/ 4551505 h 4551505"/>
              <a:gd name="connsiteX8" fmla="*/ 15071 w 6231944"/>
              <a:gd name="connsiteY8" fmla="*/ 4551505 h 4551505"/>
              <a:gd name="connsiteX9" fmla="*/ 0 w 6231944"/>
              <a:gd name="connsiteY9" fmla="*/ 4543970 h 4551505"/>
              <a:gd name="connsiteX10" fmla="*/ 0 w 6231944"/>
              <a:gd name="connsiteY10" fmla="*/ 4536434 h 4551505"/>
              <a:gd name="connsiteX11" fmla="*/ 0 w 6231944"/>
              <a:gd name="connsiteY11" fmla="*/ 15071 h 455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1944" h="4551505">
                <a:moveTo>
                  <a:pt x="0" y="0"/>
                </a:moveTo>
                <a:lnTo>
                  <a:pt x="15071" y="0"/>
                </a:lnTo>
                <a:lnTo>
                  <a:pt x="6216873" y="0"/>
                </a:lnTo>
                <a:lnTo>
                  <a:pt x="6231944" y="0"/>
                </a:lnTo>
                <a:lnTo>
                  <a:pt x="6231944" y="15071"/>
                </a:lnTo>
                <a:lnTo>
                  <a:pt x="6231944" y="4536434"/>
                </a:lnTo>
                <a:lnTo>
                  <a:pt x="6231944" y="4543970"/>
                </a:lnTo>
                <a:lnTo>
                  <a:pt x="6216873" y="4551505"/>
                </a:lnTo>
                <a:lnTo>
                  <a:pt x="15071" y="4551505"/>
                </a:lnTo>
                <a:lnTo>
                  <a:pt x="0" y="4543970"/>
                </a:lnTo>
                <a:lnTo>
                  <a:pt x="0" y="4536434"/>
                </a:lnTo>
                <a:lnTo>
                  <a:pt x="0" y="15071"/>
                </a:lnTo>
                <a:close/>
              </a:path>
            </a:pathLst>
          </a:custGeom>
          <a:solidFill>
            <a:schemeClr val="bg1">
              <a:lumMod val="95000"/>
            </a:schemeClr>
          </a:solidFill>
        </p:spPr>
        <p:txBody>
          <a:bodyPr wrap="square">
            <a:noAutofit/>
          </a:bodyPr>
          <a:lstStyle/>
          <a:p>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48888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solidFill>
            <a:schemeClr val="bg1">
              <a:lumMod val="95000"/>
            </a:schemeClr>
          </a:solidFill>
        </p:spPr>
        <p:txBody>
          <a:bodyPr>
            <a:normAutofit/>
          </a:bodyPr>
          <a:lstStyle>
            <a:lvl1pPr>
              <a:defRPr sz="1800" baseline="0"/>
            </a:lvl1pPr>
          </a:lstStyle>
          <a:p>
            <a:r>
              <a:rPr lang="id-ID"/>
              <a:t>Insert picture here</a:t>
            </a:r>
            <a:endParaRPr lang="en-AU"/>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2" name="Title 1"/>
          <p:cNvSpPr>
            <a:spLocks noGrp="1"/>
          </p:cNvSpPr>
          <p:nvPr>
            <p:ph type="ctrTitle"/>
          </p:nvPr>
        </p:nvSpPr>
        <p:spPr>
          <a:xfrm>
            <a:off x="1524000" y="2503487"/>
            <a:ext cx="9144000" cy="1006476"/>
          </a:xfrm>
        </p:spPr>
        <p:txBody>
          <a:bodyPr anchor="b">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02038"/>
            <a:ext cx="9144000" cy="297609"/>
          </a:xfrm>
        </p:spPr>
        <p:txBody>
          <a:bodyPr>
            <a:normAutofit/>
          </a:bodyPr>
          <a:lstStyle>
            <a:lvl1pPr marL="0" indent="0" algn="ctr">
              <a:buNone/>
              <a:defRPr sz="1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Tree>
    <p:extLst>
      <p:ext uri="{BB962C8B-B14F-4D97-AF65-F5344CB8AC3E}">
        <p14:creationId xmlns:p14="http://schemas.microsoft.com/office/powerpoint/2010/main" val="1374658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4"/>
          </p:nvPr>
        </p:nvSpPr>
        <p:spPr>
          <a:xfrm>
            <a:off x="1863575" y="2805113"/>
            <a:ext cx="3185990" cy="1781175"/>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742679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p:nvPr>
        </p:nvSpPr>
        <p:spPr>
          <a:xfrm>
            <a:off x="1" y="0"/>
            <a:ext cx="12191999" cy="6858000"/>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7" name="Title 1"/>
          <p:cNvSpPr>
            <a:spLocks noGrp="1"/>
          </p:cNvSpPr>
          <p:nvPr>
            <p:ph type="title"/>
          </p:nvPr>
        </p:nvSpPr>
        <p:spPr>
          <a:xfrm>
            <a:off x="801896" y="2738158"/>
            <a:ext cx="10569947"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8" name="Content Placeholder 2"/>
          <p:cNvSpPr>
            <a:spLocks noGrp="1"/>
          </p:cNvSpPr>
          <p:nvPr>
            <p:ph idx="1"/>
          </p:nvPr>
        </p:nvSpPr>
        <p:spPr>
          <a:xfrm>
            <a:off x="801896" y="3429000"/>
            <a:ext cx="10569947"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19179513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01896" y="2700338"/>
            <a:ext cx="5294104" cy="1014413"/>
          </a:xfrm>
        </p:spPr>
        <p:txBody>
          <a:bodyPr>
            <a:normAutofit/>
          </a:bodyPr>
          <a:lstStyle>
            <a:lvl1pPr algn="l">
              <a:defRPr sz="3300" b="1">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01896" y="3714750"/>
            <a:ext cx="5294104"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109552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6096000" y="430307"/>
            <a:ext cx="5257800" cy="811866"/>
          </a:xfrm>
        </p:spPr>
        <p:txBody>
          <a:bodyPr>
            <a:noAutofit/>
          </a:bodyPr>
          <a:lstStyle>
            <a:lvl1pPr algn="r">
              <a:defRPr sz="3600">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6096000" y="1242173"/>
            <a:ext cx="5257800" cy="228600"/>
          </a:xfrm>
        </p:spPr>
        <p:txBody>
          <a:bodyPr>
            <a:normAutofit/>
          </a:bodyPr>
          <a:lstStyle>
            <a:lvl1pPr marL="0" indent="0" algn="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584495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a:xfrm>
            <a:off x="1" y="0"/>
            <a:ext cx="12191999" cy="6858000"/>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01896" y="3214687"/>
            <a:ext cx="10551903" cy="1014413"/>
          </a:xfrm>
        </p:spPr>
        <p:txBody>
          <a:bodyPr>
            <a:normAutofit/>
          </a:bodyPr>
          <a:lstStyle>
            <a:lvl1pPr algn="ctr">
              <a:defRPr sz="4400" b="1">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01896" y="4229100"/>
            <a:ext cx="10551903"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702487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8" name="Title 1"/>
          <p:cNvSpPr>
            <a:spLocks noGrp="1"/>
          </p:cNvSpPr>
          <p:nvPr>
            <p:ph type="title"/>
          </p:nvPr>
        </p:nvSpPr>
        <p:spPr>
          <a:xfrm>
            <a:off x="801897" y="2414588"/>
            <a:ext cx="10551903" cy="1014413"/>
          </a:xfrm>
        </p:spPr>
        <p:txBody>
          <a:bodyPr>
            <a:normAutofit/>
          </a:bodyPr>
          <a:lstStyle>
            <a:lvl1pPr algn="ctr">
              <a:defRPr sz="4400" b="1">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801897" y="3429000"/>
            <a:ext cx="10551903"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16079062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3778623"/>
            <a:ext cx="2995210" cy="340099"/>
          </a:xfrm>
        </p:spPr>
        <p:txBody>
          <a:bodyPr anchor="b">
            <a:normAutofit/>
          </a:bodyPr>
          <a:lstStyle>
            <a:lvl1pPr>
              <a:defRPr sz="1600">
                <a:solidFill>
                  <a:schemeClr val="tx1">
                    <a:lumMod val="75000"/>
                    <a:lumOff val="25000"/>
                  </a:schemeClr>
                </a:solidFill>
              </a:defRPr>
            </a:lvl1pPr>
          </a:lstStyle>
          <a:p>
            <a:endParaRPr lang="en-US"/>
          </a:p>
        </p:txBody>
      </p:sp>
      <p:sp>
        <p:nvSpPr>
          <p:cNvPr id="3" name="Text Placeholder 2"/>
          <p:cNvSpPr>
            <a:spLocks noGrp="1"/>
          </p:cNvSpPr>
          <p:nvPr>
            <p:ph type="body" idx="1"/>
          </p:nvPr>
        </p:nvSpPr>
        <p:spPr>
          <a:xfrm>
            <a:off x="838201" y="4118723"/>
            <a:ext cx="2995210" cy="735666"/>
          </a:xfrm>
        </p:spPr>
        <p:txBody>
          <a:bodyPr>
            <a:normAutofit/>
          </a:bodyPr>
          <a:lstStyle>
            <a:lvl1pPr marL="0" indent="0">
              <a:buNone/>
              <a:defRPr sz="1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4792769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4" name="Picture Placeholder 8"/>
          <p:cNvSpPr>
            <a:spLocks noGrp="1"/>
          </p:cNvSpPr>
          <p:nvPr>
            <p:ph type="pic" sz="quarter" idx="17" hasCustomPrompt="1"/>
          </p:nvPr>
        </p:nvSpPr>
        <p:spPr>
          <a:xfrm>
            <a:off x="0"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5" name="Picture Placeholder 8"/>
          <p:cNvSpPr>
            <a:spLocks noGrp="1"/>
          </p:cNvSpPr>
          <p:nvPr>
            <p:ph type="pic" sz="quarter" idx="18" hasCustomPrompt="1"/>
          </p:nvPr>
        </p:nvSpPr>
        <p:spPr>
          <a:xfrm>
            <a:off x="3051795"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19" hasCustomPrompt="1"/>
          </p:nvPr>
        </p:nvSpPr>
        <p:spPr>
          <a:xfrm>
            <a:off x="6103589"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7" name="Picture Placeholder 8"/>
          <p:cNvSpPr>
            <a:spLocks noGrp="1"/>
          </p:cNvSpPr>
          <p:nvPr>
            <p:ph type="pic" sz="quarter" idx="20" hasCustomPrompt="1"/>
          </p:nvPr>
        </p:nvSpPr>
        <p:spPr>
          <a:xfrm>
            <a:off x="9155384"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8"/>
          <p:cNvSpPr>
            <a:spLocks noGrp="1"/>
          </p:cNvSpPr>
          <p:nvPr>
            <p:ph type="pic" sz="quarter" idx="21" hasCustomPrompt="1"/>
          </p:nvPr>
        </p:nvSpPr>
        <p:spPr>
          <a:xfrm>
            <a:off x="0"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22" hasCustomPrompt="1"/>
          </p:nvPr>
        </p:nvSpPr>
        <p:spPr>
          <a:xfrm>
            <a:off x="3051795"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23" hasCustomPrompt="1"/>
          </p:nvPr>
        </p:nvSpPr>
        <p:spPr>
          <a:xfrm>
            <a:off x="6103589"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24" hasCustomPrompt="1"/>
          </p:nvPr>
        </p:nvSpPr>
        <p:spPr>
          <a:xfrm>
            <a:off x="9155384"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2" name="Picture Placeholder 8"/>
          <p:cNvSpPr>
            <a:spLocks noGrp="1"/>
          </p:cNvSpPr>
          <p:nvPr>
            <p:ph type="pic" sz="quarter" idx="25" hasCustomPrompt="1"/>
          </p:nvPr>
        </p:nvSpPr>
        <p:spPr>
          <a:xfrm>
            <a:off x="0"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3" name="Picture Placeholder 8"/>
          <p:cNvSpPr>
            <a:spLocks noGrp="1"/>
          </p:cNvSpPr>
          <p:nvPr>
            <p:ph type="pic" sz="quarter" idx="26" hasCustomPrompt="1"/>
          </p:nvPr>
        </p:nvSpPr>
        <p:spPr>
          <a:xfrm>
            <a:off x="3051795"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4" name="Picture Placeholder 8"/>
          <p:cNvSpPr>
            <a:spLocks noGrp="1"/>
          </p:cNvSpPr>
          <p:nvPr>
            <p:ph type="pic" sz="quarter" idx="27" hasCustomPrompt="1"/>
          </p:nvPr>
        </p:nvSpPr>
        <p:spPr>
          <a:xfrm>
            <a:off x="6103589"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5" name="Picture Placeholder 8"/>
          <p:cNvSpPr>
            <a:spLocks noGrp="1"/>
          </p:cNvSpPr>
          <p:nvPr>
            <p:ph type="pic" sz="quarter" idx="28" hasCustomPrompt="1"/>
          </p:nvPr>
        </p:nvSpPr>
        <p:spPr>
          <a:xfrm>
            <a:off x="9155384"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6" name="Picture Placeholder 8"/>
          <p:cNvSpPr>
            <a:spLocks noGrp="1"/>
          </p:cNvSpPr>
          <p:nvPr>
            <p:ph type="pic" sz="quarter" idx="29" hasCustomPrompt="1"/>
          </p:nvPr>
        </p:nvSpPr>
        <p:spPr>
          <a:xfrm>
            <a:off x="6168158" y="3497263"/>
            <a:ext cx="3051795" cy="2286000"/>
          </a:xfrm>
          <a:solidFill>
            <a:schemeClr val="bg1">
              <a:lumMod val="95000"/>
            </a:schemeClr>
          </a:solidFill>
        </p:spPr>
        <p:txBody>
          <a:bodyPr>
            <a:normAutofit/>
          </a:bodyPr>
          <a:lstStyle>
            <a:lvl1pPr>
              <a:defRPr sz="1600"/>
            </a:lvl1pPr>
          </a:lstStyle>
          <a:p>
            <a:r>
              <a:rPr lang="id-ID"/>
              <a:t>Pic</a:t>
            </a:r>
            <a:endParaRPr lang="en-AU"/>
          </a:p>
        </p:txBody>
      </p:sp>
    </p:spTree>
    <p:extLst>
      <p:ext uri="{BB962C8B-B14F-4D97-AF65-F5344CB8AC3E}">
        <p14:creationId xmlns:p14="http://schemas.microsoft.com/office/powerpoint/2010/main" val="9201936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41504293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0A8127-CC2B-4D43-81E8-C155223775C4}" type="datetimeFigureOut">
              <a:rPr lang="en-AU" smtClean="0"/>
              <a:t>15/11/2023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227896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6243" y="1854480"/>
            <a:ext cx="10515600" cy="702983"/>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56243" y="2908541"/>
            <a:ext cx="10515600" cy="377584"/>
          </a:xfrm>
        </p:spPr>
        <p:txBody>
          <a:bodyPr>
            <a:normAutofit/>
          </a:bodyPr>
          <a:lstStyle>
            <a:lvl1pPr marL="0" indent="0" algn="ctr">
              <a:buNone/>
              <a:defRPr sz="1600" baseline="0"/>
            </a:lvl1pPr>
            <a:lvl2pPr marL="457086" indent="0">
              <a:buNone/>
              <a:defRPr/>
            </a:lvl2pPr>
            <a:lvl3pPr marL="914172" indent="0">
              <a:buNone/>
              <a:defRPr/>
            </a:lvl3pPr>
            <a:lvl4pPr marL="1371257" indent="0">
              <a:buNone/>
              <a:defRPr/>
            </a:lvl4pPr>
            <a:lvl5pPr marL="1828343" indent="0">
              <a:buNone/>
              <a:defRPr/>
            </a:lvl5pPr>
          </a:lstStyle>
          <a:p>
            <a:pPr lvl="0"/>
            <a:endParaRPr lang="en-US"/>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9" name="Rectangle 8"/>
          <p:cNvSpPr/>
          <p:nvPr userDrawn="1"/>
        </p:nvSpPr>
        <p:spPr>
          <a:xfrm>
            <a:off x="5725682" y="2652993"/>
            <a:ext cx="776721"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a:endParaRPr lang="en-US" sz="900">
              <a:solidFill>
                <a:schemeClr val="accent2"/>
              </a:solidFill>
              <a:latin typeface="Open Sans Light"/>
            </a:endParaRPr>
          </a:p>
        </p:txBody>
      </p:sp>
      <p:sp>
        <p:nvSpPr>
          <p:cNvPr id="11" name="Text Placeholder 10"/>
          <p:cNvSpPr>
            <a:spLocks noGrp="1"/>
          </p:cNvSpPr>
          <p:nvPr>
            <p:ph type="body" sz="quarter" idx="13"/>
          </p:nvPr>
        </p:nvSpPr>
        <p:spPr>
          <a:xfrm>
            <a:off x="1586326" y="3729038"/>
            <a:ext cx="9017760" cy="1200150"/>
          </a:xfrm>
        </p:spPr>
        <p:txBody>
          <a:bodyPr>
            <a:noAutofit/>
          </a:bodyPr>
          <a:lstStyle>
            <a:lvl1pPr marL="0" indent="0" algn="ctr">
              <a:buNone/>
              <a:defRPr sz="1400"/>
            </a:lvl1pPr>
            <a:lvl2pPr marL="457086" indent="0">
              <a:buNone/>
              <a:defRPr sz="1400"/>
            </a:lvl2pPr>
            <a:lvl3pPr marL="914172" indent="0">
              <a:buNone/>
              <a:defRPr sz="1400"/>
            </a:lvl3pPr>
            <a:lvl4pPr marL="1371257" indent="0">
              <a:buNone/>
              <a:defRPr sz="1400"/>
            </a:lvl4pPr>
            <a:lvl5pPr marL="1828343" indent="0">
              <a:buNone/>
              <a:defRPr sz="1400"/>
            </a:lvl5pPr>
          </a:lstStyle>
          <a:p>
            <a:pPr lvl="0"/>
            <a:r>
              <a:rPr lang="en-US"/>
              <a:t>Click to edit Master text styles</a:t>
            </a:r>
            <a:endParaRPr lang="en-AU"/>
          </a:p>
        </p:txBody>
      </p:sp>
    </p:spTree>
    <p:extLst>
      <p:ext uri="{BB962C8B-B14F-4D97-AF65-F5344CB8AC3E}">
        <p14:creationId xmlns:p14="http://schemas.microsoft.com/office/powerpoint/2010/main" val="17997454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ext Placeholder 9"/>
          <p:cNvSpPr>
            <a:spLocks noGrp="1"/>
          </p:cNvSpPr>
          <p:nvPr>
            <p:ph type="body" sz="quarter" idx="13"/>
          </p:nvPr>
        </p:nvSpPr>
        <p:spPr>
          <a:xfrm>
            <a:off x="1277477" y="2648744"/>
            <a:ext cx="2650228" cy="914400"/>
          </a:xfrm>
        </p:spPr>
        <p:txBody>
          <a:bodyPr>
            <a:normAutofit/>
          </a:bodyPr>
          <a:lstStyle>
            <a:lvl1pPr marL="0" indent="0">
              <a:buFontTx/>
              <a:buNone/>
              <a:defRPr sz="4400">
                <a:latin typeface="+mj-lt"/>
              </a:defRPr>
            </a:lvl1pPr>
            <a:lvl2pPr marL="457086" indent="0">
              <a:buFontTx/>
              <a:buNone/>
              <a:defRPr>
                <a:latin typeface="+mj-lt"/>
              </a:defRPr>
            </a:lvl2pPr>
            <a:lvl3pPr marL="914172" indent="0">
              <a:buFontTx/>
              <a:buNone/>
              <a:defRPr>
                <a:latin typeface="+mj-lt"/>
              </a:defRPr>
            </a:lvl3pPr>
            <a:lvl4pPr marL="1371257" indent="0">
              <a:buFontTx/>
              <a:buNone/>
              <a:defRPr>
                <a:latin typeface="+mj-lt"/>
              </a:defRPr>
            </a:lvl4pPr>
            <a:lvl5pPr marL="1828343" indent="0">
              <a:buFontTx/>
              <a:buNone/>
              <a:defRPr>
                <a:latin typeface="+mj-lt"/>
              </a:defRPr>
            </a:lvl5pPr>
          </a:lstStyle>
          <a:p>
            <a:pPr lvl="0"/>
            <a:endParaRPr lang="en-AU"/>
          </a:p>
        </p:txBody>
      </p:sp>
      <p:sp>
        <p:nvSpPr>
          <p:cNvPr id="8" name="Text Placeholder 7"/>
          <p:cNvSpPr>
            <a:spLocks noGrp="1"/>
          </p:cNvSpPr>
          <p:nvPr>
            <p:ph type="body" sz="quarter" idx="14"/>
          </p:nvPr>
        </p:nvSpPr>
        <p:spPr>
          <a:xfrm>
            <a:off x="1290974" y="3711575"/>
            <a:ext cx="2636731" cy="765969"/>
          </a:xfrm>
        </p:spPr>
        <p:txBody>
          <a:bodyPr>
            <a:noAutofit/>
          </a:bodyPr>
          <a:lstStyle>
            <a:lvl1pPr marL="0" indent="0">
              <a:buNone/>
              <a:defRPr sz="1400"/>
            </a:lvl1pPr>
            <a:lvl2pPr marL="457086" indent="0">
              <a:buNone/>
              <a:defRPr sz="900"/>
            </a:lvl2pPr>
            <a:lvl3pPr marL="914172" indent="0">
              <a:buNone/>
              <a:defRPr sz="900"/>
            </a:lvl3pPr>
            <a:lvl4pPr marL="1371257" indent="0">
              <a:buNone/>
              <a:defRPr sz="900"/>
            </a:lvl4pPr>
            <a:lvl5pPr marL="1828343" indent="0">
              <a:buNone/>
              <a:defRPr sz="900"/>
            </a:lvl5pPr>
          </a:lstStyle>
          <a:p>
            <a:pPr lvl="0"/>
            <a:endParaRPr lang="en-AU"/>
          </a:p>
        </p:txBody>
      </p:sp>
      <p:sp>
        <p:nvSpPr>
          <p:cNvPr id="9" name="Text Placeholder 9"/>
          <p:cNvSpPr>
            <a:spLocks noGrp="1"/>
          </p:cNvSpPr>
          <p:nvPr>
            <p:ph type="body" sz="quarter" idx="15"/>
          </p:nvPr>
        </p:nvSpPr>
        <p:spPr>
          <a:xfrm>
            <a:off x="4398007" y="2651920"/>
            <a:ext cx="2650228" cy="914400"/>
          </a:xfrm>
        </p:spPr>
        <p:txBody>
          <a:bodyPr>
            <a:normAutofit/>
          </a:bodyPr>
          <a:lstStyle>
            <a:lvl1pPr marL="0" indent="0">
              <a:buFontTx/>
              <a:buNone/>
              <a:defRPr sz="1600">
                <a:latin typeface="+mj-lt"/>
              </a:defRPr>
            </a:lvl1pPr>
            <a:lvl2pPr marL="457086" indent="0">
              <a:buFontTx/>
              <a:buNone/>
              <a:defRPr>
                <a:latin typeface="+mj-lt"/>
              </a:defRPr>
            </a:lvl2pPr>
            <a:lvl3pPr marL="914172" indent="0">
              <a:buFontTx/>
              <a:buNone/>
              <a:defRPr>
                <a:latin typeface="+mj-lt"/>
              </a:defRPr>
            </a:lvl3pPr>
            <a:lvl4pPr marL="1371257" indent="0">
              <a:buFontTx/>
              <a:buNone/>
              <a:defRPr>
                <a:latin typeface="+mj-lt"/>
              </a:defRPr>
            </a:lvl4pPr>
            <a:lvl5pPr marL="1828343" indent="0">
              <a:buFontTx/>
              <a:buNone/>
              <a:defRPr>
                <a:latin typeface="+mj-lt"/>
              </a:defRPr>
            </a:lvl5pPr>
          </a:lstStyle>
          <a:p>
            <a:pPr lvl="0"/>
            <a:endParaRPr lang="en-AU"/>
          </a:p>
        </p:txBody>
      </p:sp>
    </p:spTree>
    <p:extLst>
      <p:ext uri="{BB962C8B-B14F-4D97-AF65-F5344CB8AC3E}">
        <p14:creationId xmlns:p14="http://schemas.microsoft.com/office/powerpoint/2010/main" val="15397731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A8127-CC2B-4D43-81E8-C155223775C4}" type="datetimeFigureOut">
              <a:rPr lang="en-AU" smtClean="0"/>
              <a:t>15/11/2023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529101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64935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24889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994462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9692073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467958" y="2057400"/>
            <a:ext cx="4115872" cy="2743200"/>
          </a:xfrm>
        </p:spPr>
        <p:txBody>
          <a:bodyPr>
            <a:normAutofit/>
          </a:bodyPr>
          <a:lstStyle>
            <a:lvl1pPr>
              <a:defRPr sz="1440"/>
            </a:lvl1pPr>
          </a:lstStyle>
          <a:p>
            <a:endParaRPr lang="en-US"/>
          </a:p>
        </p:txBody>
      </p:sp>
    </p:spTree>
    <p:extLst>
      <p:ext uri="{BB962C8B-B14F-4D97-AF65-F5344CB8AC3E}">
        <p14:creationId xmlns:p14="http://schemas.microsoft.com/office/powerpoint/2010/main" val="3597016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20000" y="2148840"/>
            <a:ext cx="4572000" cy="2743200"/>
          </a:xfrm>
        </p:spPr>
        <p:txBody>
          <a:bodyPr>
            <a:normAutofit/>
          </a:bodyPr>
          <a:lstStyle>
            <a:lvl1pPr>
              <a:defRPr sz="1440"/>
            </a:lvl1pPr>
          </a:lstStyle>
          <a:p>
            <a:endParaRPr lang="en-US"/>
          </a:p>
        </p:txBody>
      </p:sp>
    </p:spTree>
    <p:extLst>
      <p:ext uri="{BB962C8B-B14F-4D97-AF65-F5344CB8AC3E}">
        <p14:creationId xmlns:p14="http://schemas.microsoft.com/office/powerpoint/2010/main" val="37876568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0195681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343400"/>
          </a:xfrm>
        </p:spPr>
        <p:txBody>
          <a:bodyPr/>
          <a:lstStyle/>
          <a:p>
            <a:endParaRPr lang="en-US"/>
          </a:p>
        </p:txBody>
      </p:sp>
    </p:spTree>
    <p:extLst>
      <p:ext uri="{BB962C8B-B14F-4D97-AF65-F5344CB8AC3E}">
        <p14:creationId xmlns:p14="http://schemas.microsoft.com/office/powerpoint/2010/main" val="377850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8985884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7" name="Shape 106"/>
          <p:cNvSpPr/>
          <p:nvPr userDrawn="1"/>
        </p:nvSpPr>
        <p:spPr>
          <a:xfrm>
            <a:off x="1213138" y="2910539"/>
            <a:ext cx="4330293" cy="1437847"/>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 name="Picture Placeholder 2"/>
          <p:cNvSpPr>
            <a:spLocks noGrp="1"/>
          </p:cNvSpPr>
          <p:nvPr>
            <p:ph type="pic" sz="quarter" idx="22"/>
          </p:nvPr>
        </p:nvSpPr>
        <p:spPr>
          <a:xfrm>
            <a:off x="2575575" y="2734659"/>
            <a:ext cx="2788456" cy="1781093"/>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9" name="Content Placeholder 20"/>
          <p:cNvSpPr>
            <a:spLocks noGrp="1"/>
          </p:cNvSpPr>
          <p:nvPr>
            <p:ph sz="quarter" idx="16"/>
          </p:nvPr>
        </p:nvSpPr>
        <p:spPr>
          <a:xfrm>
            <a:off x="6089221" y="2861878"/>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endParaRPr lang="en-GB"/>
          </a:p>
        </p:txBody>
      </p:sp>
      <p:sp>
        <p:nvSpPr>
          <p:cNvPr id="10" name="Text Placeholder 17"/>
          <p:cNvSpPr>
            <a:spLocks noGrp="1"/>
          </p:cNvSpPr>
          <p:nvPr>
            <p:ph type="body" sz="quarter" idx="21"/>
          </p:nvPr>
        </p:nvSpPr>
        <p:spPr>
          <a:xfrm>
            <a:off x="6089221" y="3292883"/>
            <a:ext cx="5189729" cy="1126717"/>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endParaRPr lang="en-US"/>
          </a:p>
        </p:txBody>
      </p:sp>
    </p:spTree>
    <p:extLst>
      <p:ext uri="{BB962C8B-B14F-4D97-AF65-F5344CB8AC3E}">
        <p14:creationId xmlns:p14="http://schemas.microsoft.com/office/powerpoint/2010/main" val="156309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500"/>
                                        <p:tgtEl>
                                          <p:spTgt spid="9">
                                            <p:txEl>
                                              <p:pRg st="0" end="0"/>
                                            </p:txEl>
                                          </p:spTgt>
                                        </p:tgtEl>
                                      </p:cBhvr>
                                    </p:animEffect>
                                  </p:childTnLst>
                                </p:cTn>
                              </p:par>
                            </p:childTnLst>
                          </p:cTn>
                        </p:par>
                        <p:par>
                          <p:cTn id="16" fill="hold">
                            <p:stCondLst>
                              <p:cond delay="1500"/>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0" name="Picture Placeholder 2"/>
          <p:cNvSpPr>
            <a:spLocks noGrp="1"/>
          </p:cNvSpPr>
          <p:nvPr>
            <p:ph type="pic" sz="quarter" idx="43"/>
          </p:nvPr>
        </p:nvSpPr>
        <p:spPr>
          <a:xfrm>
            <a:off x="8049441" y="5471721"/>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9" name="Picture Placeholder 2"/>
          <p:cNvSpPr>
            <a:spLocks noGrp="1"/>
          </p:cNvSpPr>
          <p:nvPr>
            <p:ph type="pic" sz="quarter" idx="42"/>
          </p:nvPr>
        </p:nvSpPr>
        <p:spPr>
          <a:xfrm>
            <a:off x="5293012" y="547574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8" name="Picture Placeholder 2"/>
          <p:cNvSpPr>
            <a:spLocks noGrp="1"/>
          </p:cNvSpPr>
          <p:nvPr>
            <p:ph type="pic" sz="quarter" idx="41"/>
          </p:nvPr>
        </p:nvSpPr>
        <p:spPr>
          <a:xfrm>
            <a:off x="5298958" y="2606040"/>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7" name="Picture Placeholder 2"/>
          <p:cNvSpPr>
            <a:spLocks noGrp="1"/>
          </p:cNvSpPr>
          <p:nvPr>
            <p:ph type="pic" sz="quarter" idx="40"/>
          </p:nvPr>
        </p:nvSpPr>
        <p:spPr>
          <a:xfrm>
            <a:off x="3887577" y="402055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8" name="Picture Placeholder 2"/>
          <p:cNvSpPr>
            <a:spLocks noGrp="1"/>
          </p:cNvSpPr>
          <p:nvPr>
            <p:ph type="pic" sz="quarter" idx="24"/>
          </p:nvPr>
        </p:nvSpPr>
        <p:spPr>
          <a:xfrm>
            <a:off x="2546228" y="5474203"/>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42" name="Shape 335"/>
          <p:cNvSpPr/>
          <p:nvPr userDrawn="1"/>
        </p:nvSpPr>
        <p:spPr>
          <a:xfrm>
            <a:off x="8849638" y="5970006"/>
            <a:ext cx="119063" cy="334963"/>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3" name="Shape 336"/>
          <p:cNvSpPr/>
          <p:nvPr userDrawn="1"/>
        </p:nvSpPr>
        <p:spPr>
          <a:xfrm>
            <a:off x="6097575" y="5970006"/>
            <a:ext cx="119063" cy="33496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4" name="Shape 337"/>
          <p:cNvSpPr/>
          <p:nvPr userDrawn="1"/>
        </p:nvSpPr>
        <p:spPr>
          <a:xfrm>
            <a:off x="3351619" y="5970006"/>
            <a:ext cx="119063" cy="334963"/>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5" name="Shape 338"/>
          <p:cNvSpPr/>
          <p:nvPr userDrawn="1"/>
        </p:nvSpPr>
        <p:spPr>
          <a:xfrm>
            <a:off x="4691454" y="4517696"/>
            <a:ext cx="119063" cy="334963"/>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Shape 339"/>
          <p:cNvSpPr/>
          <p:nvPr userDrawn="1"/>
        </p:nvSpPr>
        <p:spPr>
          <a:xfrm>
            <a:off x="6097575" y="3098193"/>
            <a:ext cx="119063" cy="336676"/>
          </a:xfrm>
          <a:prstGeom prst="rect">
            <a:avLst/>
          </a:prstGeom>
          <a:solidFill>
            <a:schemeClr val="accent1">
              <a:lumMod val="75000"/>
            </a:schemeClr>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Shape 354"/>
          <p:cNvSpPr/>
          <p:nvPr userDrawn="1"/>
        </p:nvSpPr>
        <p:spPr>
          <a:xfrm flipH="1" flipV="1">
            <a:off x="3235438" y="3743940"/>
            <a:ext cx="5757673" cy="1"/>
          </a:xfrm>
          <a:prstGeom prst="line">
            <a:avLst/>
          </a:prstGeom>
          <a:ln w="19050">
            <a:solidFill>
              <a:schemeClr val="bg1">
                <a:lumMod val="85000"/>
              </a:schemeClr>
            </a:solidFill>
            <a:custDash>
              <a:ds d="200000" sp="200000"/>
            </a:custDash>
            <a:miter lim="400000"/>
          </a:ln>
        </p:spPr>
        <p:txBody>
          <a:bodyPr lIns="0" tIns="0" rIns="0" bIns="0"/>
          <a:lstStyle/>
          <a:p>
            <a:pPr defTabSz="213954">
              <a:defRPr sz="1200">
                <a:solidFill>
                  <a:srgbClr val="000000"/>
                </a:solidFill>
                <a:latin typeface="Helvetica"/>
                <a:ea typeface="Helvetica"/>
                <a:cs typeface="Helvetica"/>
                <a:sym typeface="Helvetica"/>
              </a:defRPr>
            </a:pPr>
            <a:endParaRPr sz="1440"/>
          </a:p>
        </p:txBody>
      </p:sp>
      <p:sp>
        <p:nvSpPr>
          <p:cNvPr id="61" name="Shape 355"/>
          <p:cNvSpPr/>
          <p:nvPr userDrawn="1"/>
        </p:nvSpPr>
        <p:spPr>
          <a:xfrm flipH="1" flipV="1">
            <a:off x="1942975" y="5180131"/>
            <a:ext cx="8342602" cy="1"/>
          </a:xfrm>
          <a:prstGeom prst="line">
            <a:avLst/>
          </a:prstGeom>
          <a:ln w="19050">
            <a:solidFill>
              <a:schemeClr val="bg1">
                <a:lumMod val="85000"/>
              </a:schemeClr>
            </a:solidFill>
            <a:custDash>
              <a:ds d="200000" sp="200000"/>
            </a:custDash>
            <a:miter lim="400000"/>
          </a:ln>
        </p:spPr>
        <p:txBody>
          <a:bodyPr lIns="0" tIns="0" rIns="0" bIns="0"/>
          <a:lstStyle/>
          <a:p>
            <a:pPr defTabSz="213954">
              <a:defRPr sz="1200">
                <a:solidFill>
                  <a:srgbClr val="000000"/>
                </a:solidFill>
                <a:latin typeface="Helvetica"/>
                <a:ea typeface="Helvetica"/>
                <a:cs typeface="Helvetica"/>
                <a:sym typeface="Helvetica"/>
              </a:defRPr>
            </a:pPr>
            <a:endParaRPr sz="1440"/>
          </a:p>
        </p:txBody>
      </p:sp>
      <p:sp>
        <p:nvSpPr>
          <p:cNvPr id="26" name="Picture Placeholder 2"/>
          <p:cNvSpPr>
            <a:spLocks noGrp="1"/>
          </p:cNvSpPr>
          <p:nvPr>
            <p:ph type="pic" sz="quarter" idx="52"/>
          </p:nvPr>
        </p:nvSpPr>
        <p:spPr>
          <a:xfrm>
            <a:off x="6521652" y="402055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27" name="Shape 338"/>
          <p:cNvSpPr/>
          <p:nvPr userDrawn="1"/>
        </p:nvSpPr>
        <p:spPr>
          <a:xfrm>
            <a:off x="7325529" y="4517696"/>
            <a:ext cx="119063" cy="33496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114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500"/>
                                        <p:tgtEl>
                                          <p:spTgt spid="6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p:bldP spid="68" grpId="0"/>
      <p:bldP spid="67" grpId="0"/>
      <p:bldP spid="58" grpId="0"/>
      <p:bldP spid="42" grpId="0" animBg="1"/>
      <p:bldP spid="43" grpId="0" animBg="1"/>
      <p:bldP spid="44" grpId="0" animBg="1"/>
      <p:bldP spid="45" grpId="0" animBg="1"/>
      <p:bldP spid="46" grpId="0" animBg="1"/>
      <p:bldP spid="60" grpId="0" animBg="1"/>
      <p:bldP spid="61" grpId="0" animBg="1"/>
      <p:bldP spid="26" grpId="0"/>
      <p:bldP spid="27"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Shape 216"/>
          <p:cNvSpPr/>
          <p:nvPr/>
        </p:nvSpPr>
        <p:spPr>
          <a:xfrm>
            <a:off x="1213138" y="4643323"/>
            <a:ext cx="4330293" cy="1437437"/>
          </a:xfrm>
          <a:prstGeom prst="rect">
            <a:avLst/>
          </a:prstGeom>
          <a:solidFill>
            <a:schemeClr val="accent2"/>
          </a:solidFill>
          <a:ln w="12700" cap="flat">
            <a:noFill/>
            <a:miter lim="400000"/>
          </a:ln>
          <a:effectLst/>
        </p:spPr>
        <p:txBody>
          <a:bodyPr wrap="square" lIns="60960" tIns="60960" rIns="60960" bIns="60960"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15" name="Shape 217"/>
          <p:cNvSpPr/>
          <p:nvPr/>
        </p:nvSpPr>
        <p:spPr>
          <a:xfrm>
            <a:off x="4718768" y="4920664"/>
            <a:ext cx="323203" cy="305271"/>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cap="flat">
            <a:noFill/>
            <a:miter lim="400000"/>
          </a:ln>
          <a:effectLst/>
        </p:spPr>
        <p:txBody>
          <a:bodyPr wrap="square" lIns="54863" tIns="54863" rIns="54863" bIns="54863"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7" name="Picture Placeholder 2"/>
          <p:cNvSpPr>
            <a:spLocks noGrp="1"/>
          </p:cNvSpPr>
          <p:nvPr userDrawn="1">
            <p:ph type="pic" sz="quarter" idx="25"/>
          </p:nvPr>
        </p:nvSpPr>
        <p:spPr>
          <a:xfrm>
            <a:off x="1685548" y="4226862"/>
            <a:ext cx="1692081" cy="1691640"/>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1" name="Shape 213"/>
          <p:cNvSpPr/>
          <p:nvPr userDrawn="1"/>
        </p:nvSpPr>
        <p:spPr>
          <a:xfrm>
            <a:off x="1213138" y="2573435"/>
            <a:ext cx="4330293" cy="1437437"/>
          </a:xfrm>
          <a:prstGeom prst="rect">
            <a:avLst/>
          </a:prstGeom>
          <a:solidFill>
            <a:schemeClr val="accent2"/>
          </a:solidFill>
          <a:ln w="12700" cap="flat">
            <a:noFill/>
            <a:miter lim="400000"/>
          </a:ln>
          <a:effectLst/>
        </p:spPr>
        <p:txBody>
          <a:bodyPr wrap="square" lIns="60960" tIns="60960" rIns="60960" bIns="60960"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12" name="Shape 214"/>
          <p:cNvSpPr/>
          <p:nvPr userDrawn="1"/>
        </p:nvSpPr>
        <p:spPr>
          <a:xfrm>
            <a:off x="4718768" y="2851797"/>
            <a:ext cx="323203" cy="309469"/>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cap="flat">
            <a:noFill/>
            <a:miter lim="400000"/>
          </a:ln>
          <a:effectLst/>
        </p:spPr>
        <p:txBody>
          <a:bodyPr wrap="square" lIns="54863" tIns="54863" rIns="54863" bIns="54863"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Picture Placeholder 2"/>
          <p:cNvSpPr>
            <a:spLocks noGrp="1"/>
          </p:cNvSpPr>
          <p:nvPr userDrawn="1">
            <p:ph type="pic" sz="quarter" idx="24"/>
          </p:nvPr>
        </p:nvSpPr>
        <p:spPr>
          <a:xfrm>
            <a:off x="1685904" y="2157589"/>
            <a:ext cx="1692081" cy="1691640"/>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9" name="Content Placeholder 20"/>
          <p:cNvSpPr>
            <a:spLocks noGrp="1"/>
          </p:cNvSpPr>
          <p:nvPr userDrawn="1">
            <p:ph sz="quarter" idx="16" hasCustomPrompt="1"/>
          </p:nvPr>
        </p:nvSpPr>
        <p:spPr>
          <a:xfrm>
            <a:off x="6089221" y="2667000"/>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Vision</a:t>
            </a:r>
          </a:p>
        </p:txBody>
      </p:sp>
      <p:sp>
        <p:nvSpPr>
          <p:cNvPr id="10" name="Text Placeholder 17"/>
          <p:cNvSpPr>
            <a:spLocks noGrp="1"/>
          </p:cNvSpPr>
          <p:nvPr userDrawn="1">
            <p:ph type="body" sz="quarter" idx="21" hasCustomPrompt="1"/>
          </p:nvPr>
        </p:nvSpPr>
        <p:spPr>
          <a:xfrm>
            <a:off x="6089221" y="3048000"/>
            <a:ext cx="5265949" cy="1036839"/>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doloremquudantium</a:t>
            </a:r>
            <a:r>
              <a:rPr lang="en-US"/>
              <a:t>, </a:t>
            </a:r>
            <a:r>
              <a:rPr lang="en-US" err="1"/>
              <a:t>totamconseSed</a:t>
            </a:r>
            <a:r>
              <a:rPr lang="en-US"/>
              <a:t> </a:t>
            </a:r>
            <a:r>
              <a:rPr lang="en-US" err="1"/>
              <a:t>ut</a:t>
            </a:r>
            <a:r>
              <a:rPr lang="en-US"/>
              <a:t> </a:t>
            </a:r>
            <a:r>
              <a:rPr lang="en-US" err="1"/>
              <a:t>perspiciatis</a:t>
            </a:r>
            <a:endParaRPr lang="en-US"/>
          </a:p>
        </p:txBody>
      </p:sp>
      <p:sp>
        <p:nvSpPr>
          <p:cNvPr id="24" name="Content Placeholder 20"/>
          <p:cNvSpPr>
            <a:spLocks noGrp="1"/>
          </p:cNvSpPr>
          <p:nvPr userDrawn="1">
            <p:ph sz="quarter" idx="22" hasCustomPrompt="1"/>
          </p:nvPr>
        </p:nvSpPr>
        <p:spPr>
          <a:xfrm>
            <a:off x="6096000" y="4754362"/>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Vision</a:t>
            </a:r>
          </a:p>
        </p:txBody>
      </p:sp>
      <p:sp>
        <p:nvSpPr>
          <p:cNvPr id="25" name="Text Placeholder 17"/>
          <p:cNvSpPr>
            <a:spLocks noGrp="1"/>
          </p:cNvSpPr>
          <p:nvPr userDrawn="1">
            <p:ph type="body" sz="quarter" idx="23" hasCustomPrompt="1"/>
          </p:nvPr>
        </p:nvSpPr>
        <p:spPr>
          <a:xfrm>
            <a:off x="6096000" y="5135362"/>
            <a:ext cx="5265949" cy="1036839"/>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doloremquudantium</a:t>
            </a:r>
            <a:r>
              <a:rPr lang="en-US"/>
              <a:t>, </a:t>
            </a:r>
            <a:r>
              <a:rPr lang="en-US" err="1"/>
              <a:t>totamconseSed</a:t>
            </a:r>
            <a:r>
              <a:rPr lang="en-US"/>
              <a:t> </a:t>
            </a:r>
            <a:r>
              <a:rPr lang="en-US" err="1"/>
              <a:t>ut</a:t>
            </a:r>
            <a:r>
              <a:rPr lang="en-US"/>
              <a:t> </a:t>
            </a:r>
            <a:r>
              <a:rPr lang="en-US" err="1"/>
              <a:t>perspiciatis</a:t>
            </a:r>
            <a:endParaRPr lang="en-US"/>
          </a:p>
        </p:txBody>
      </p:sp>
    </p:spTree>
    <p:extLst>
      <p:ext uri="{BB962C8B-B14F-4D97-AF65-F5344CB8AC3E}">
        <p14:creationId xmlns:p14="http://schemas.microsoft.com/office/powerpoint/2010/main" val="22766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dissolve">
                                      <p:cBhvr>
                                        <p:cTn id="23" dur="500"/>
                                        <p:tgtEl>
                                          <p:spTgt spid="24">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dissolv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build="p">
        <p:tmplLst>
          <p:tmpl lvl="1">
            <p:tnLst>
              <p:par>
                <p:cTn presetID="9"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dissolve">
                      <p:cBhvr>
                        <p:cTn dur="500"/>
                        <p:tgtEl>
                          <p:spTgt spid="24"/>
                        </p:tgtEl>
                      </p:cBhvr>
                    </p:animEffect>
                  </p:childTnLst>
                </p:cTn>
              </p:par>
            </p:tnLst>
          </p:tmpl>
        </p:tmplLst>
      </p:bldP>
      <p:bldP spid="25" grpId="0" build="p">
        <p:tmplLst>
          <p:tmpl lvl="1">
            <p:tnLst>
              <p:par>
                <p:cTn presetID="9"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dissolve">
                      <p:cBhvr>
                        <p:cTn dur="500"/>
                        <p:tgtEl>
                          <p:spTgt spid="25"/>
                        </p:tgtEl>
                      </p:cBhvr>
                    </p:animEffect>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33042" y="2844003"/>
            <a:ext cx="2119087" cy="297544"/>
          </a:xfrm>
        </p:spPr>
        <p:txBody>
          <a:bodyPr lIns="0" tIns="0" rIns="0" bIns="0">
            <a:normAutofit/>
          </a:bodyPr>
          <a:lstStyle>
            <a:lvl1pPr marL="0" indent="0">
              <a:buNone/>
              <a:defRPr sz="1440">
                <a:solidFill>
                  <a:schemeClr val="accent1"/>
                </a:solidFill>
              </a:defRPr>
            </a:lvl1pPr>
          </a:lstStyle>
          <a:p>
            <a:pPr lvl="0"/>
            <a:r>
              <a:rPr lang="en-US"/>
              <a:t>Graphic Designer</a:t>
            </a:r>
          </a:p>
        </p:txBody>
      </p:sp>
      <p:sp>
        <p:nvSpPr>
          <p:cNvPr id="6" name="Text Placeholder 5"/>
          <p:cNvSpPr>
            <a:spLocks noGrp="1"/>
          </p:cNvSpPr>
          <p:nvPr>
            <p:ph type="body" sz="quarter" idx="11" hasCustomPrompt="1"/>
          </p:nvPr>
        </p:nvSpPr>
        <p:spPr>
          <a:xfrm>
            <a:off x="1533043" y="3309265"/>
            <a:ext cx="2783189" cy="1689975"/>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quae </a:t>
            </a:r>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a:t>
            </a:r>
            <a:endParaRPr lang="en-US"/>
          </a:p>
          <a:p>
            <a:pPr lvl="0"/>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quae </a:t>
            </a:r>
          </a:p>
        </p:txBody>
      </p:sp>
      <p:sp>
        <p:nvSpPr>
          <p:cNvPr id="12" name="Text Placeholder 4"/>
          <p:cNvSpPr>
            <a:spLocks noGrp="1"/>
          </p:cNvSpPr>
          <p:nvPr>
            <p:ph type="body" sz="quarter" idx="15" hasCustomPrompt="1"/>
          </p:nvPr>
        </p:nvSpPr>
        <p:spPr>
          <a:xfrm>
            <a:off x="4934827" y="2874081"/>
            <a:ext cx="1248230" cy="202294"/>
          </a:xfrm>
        </p:spPr>
        <p:txBody>
          <a:bodyPr lIns="0" tIns="0" rIns="0" bIns="0">
            <a:normAutofit/>
          </a:bodyPr>
          <a:lstStyle>
            <a:lvl1pPr marL="0" indent="0">
              <a:buNone/>
              <a:defRPr sz="1440">
                <a:solidFill>
                  <a:schemeClr val="accent1"/>
                </a:solidFill>
              </a:defRPr>
            </a:lvl1pPr>
          </a:lstStyle>
          <a:p>
            <a:pPr lvl="0"/>
            <a:r>
              <a:rPr lang="en-US"/>
              <a:t>Skills</a:t>
            </a:r>
          </a:p>
        </p:txBody>
      </p:sp>
      <p:grpSp>
        <p:nvGrpSpPr>
          <p:cNvPr id="2" name="Group 12"/>
          <p:cNvGrpSpPr/>
          <p:nvPr userDrawn="1"/>
        </p:nvGrpSpPr>
        <p:grpSpPr>
          <a:xfrm>
            <a:off x="1571497" y="5793909"/>
            <a:ext cx="238254" cy="240442"/>
            <a:chOff x="9621317" y="8549286"/>
            <a:chExt cx="683649" cy="689930"/>
          </a:xfrm>
        </p:grpSpPr>
        <p:sp>
          <p:nvSpPr>
            <p:cNvPr id="14" name="Shape 486"/>
            <p:cNvSpPr/>
            <p:nvPr/>
          </p:nvSpPr>
          <p:spPr>
            <a:xfrm>
              <a:off x="9621317" y="8549286"/>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15" name="Shape 487"/>
            <p:cNvSpPr/>
            <p:nvPr/>
          </p:nvSpPr>
          <p:spPr>
            <a:xfrm>
              <a:off x="9873327" y="8736427"/>
              <a:ext cx="167950" cy="302368"/>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grpSp>
        <p:nvGrpSpPr>
          <p:cNvPr id="3" name="Group 15"/>
          <p:cNvGrpSpPr/>
          <p:nvPr userDrawn="1"/>
        </p:nvGrpSpPr>
        <p:grpSpPr>
          <a:xfrm>
            <a:off x="1571497" y="6138071"/>
            <a:ext cx="238254" cy="240442"/>
            <a:chOff x="9621317" y="9359820"/>
            <a:chExt cx="683649" cy="689930"/>
          </a:xfrm>
        </p:grpSpPr>
        <p:sp>
          <p:nvSpPr>
            <p:cNvPr id="17" name="Shape 490"/>
            <p:cNvSpPr/>
            <p:nvPr/>
          </p:nvSpPr>
          <p:spPr>
            <a:xfrm>
              <a:off x="9621317" y="9359820"/>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21" name="Shape 491"/>
            <p:cNvSpPr/>
            <p:nvPr/>
          </p:nvSpPr>
          <p:spPr>
            <a:xfrm>
              <a:off x="9821445" y="9565477"/>
              <a:ext cx="312704" cy="254116"/>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sp>
        <p:nvSpPr>
          <p:cNvPr id="8" name="Picture Placeholder 7"/>
          <p:cNvSpPr>
            <a:spLocks noGrp="1"/>
          </p:cNvSpPr>
          <p:nvPr>
            <p:ph type="pic" sz="quarter" idx="14"/>
          </p:nvPr>
        </p:nvSpPr>
        <p:spPr>
          <a:xfrm>
            <a:off x="7613904" y="2808723"/>
            <a:ext cx="3054096" cy="3056425"/>
          </a:xfrm>
          <a:prstGeom prst="rect">
            <a:avLst/>
          </a:prstGeom>
          <a:solidFill>
            <a:schemeClr val="bg1">
              <a:lumMod val="65000"/>
            </a:schemeClr>
          </a:solidFill>
          <a:ln w="38100">
            <a:solidFill>
              <a:schemeClr val="accent1"/>
            </a:solidFill>
          </a:ln>
        </p:spPr>
        <p:txBody>
          <a:bodyPr>
            <a:normAutofit/>
          </a:bodyPr>
          <a:lstStyle>
            <a:lvl1pPr>
              <a:defRPr sz="1320"/>
            </a:lvl1pPr>
          </a:lstStyle>
          <a:p>
            <a:endParaRPr lang="en-GB"/>
          </a:p>
        </p:txBody>
      </p:sp>
      <p:sp>
        <p:nvSpPr>
          <p:cNvPr id="35" name="Text Placeholder 5"/>
          <p:cNvSpPr>
            <a:spLocks noGrp="1"/>
          </p:cNvSpPr>
          <p:nvPr>
            <p:ph type="body" sz="quarter" idx="16" hasCustomPrompt="1"/>
          </p:nvPr>
        </p:nvSpPr>
        <p:spPr>
          <a:xfrm>
            <a:off x="4908782" y="3313155"/>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36" name="Text Placeholder 5"/>
          <p:cNvSpPr>
            <a:spLocks noGrp="1"/>
          </p:cNvSpPr>
          <p:nvPr>
            <p:ph type="body" sz="quarter" idx="17" hasCustomPrompt="1"/>
          </p:nvPr>
        </p:nvSpPr>
        <p:spPr>
          <a:xfrm>
            <a:off x="6331283" y="3693782"/>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62%</a:t>
            </a:r>
          </a:p>
        </p:txBody>
      </p:sp>
      <p:sp>
        <p:nvSpPr>
          <p:cNvPr id="43" name="Text Placeholder 5"/>
          <p:cNvSpPr>
            <a:spLocks noGrp="1"/>
          </p:cNvSpPr>
          <p:nvPr>
            <p:ph type="body" sz="quarter" idx="24" hasCustomPrompt="1"/>
          </p:nvPr>
        </p:nvSpPr>
        <p:spPr>
          <a:xfrm>
            <a:off x="1967848" y="5810540"/>
            <a:ext cx="11868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agam_banda90</a:t>
            </a:r>
          </a:p>
        </p:txBody>
      </p:sp>
      <p:sp>
        <p:nvSpPr>
          <p:cNvPr id="44" name="Text Placeholder 5"/>
          <p:cNvSpPr>
            <a:spLocks noGrp="1"/>
          </p:cNvSpPr>
          <p:nvPr>
            <p:ph type="body" sz="quarter" idx="25" hasCustomPrompt="1"/>
          </p:nvPr>
        </p:nvSpPr>
        <p:spPr>
          <a:xfrm>
            <a:off x="1967848" y="6163675"/>
            <a:ext cx="14154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banda_keren1990</a:t>
            </a:r>
          </a:p>
        </p:txBody>
      </p:sp>
      <p:sp>
        <p:nvSpPr>
          <p:cNvPr id="25" name="Rectangle 24"/>
          <p:cNvSpPr/>
          <p:nvPr userDrawn="1"/>
        </p:nvSpPr>
        <p:spPr>
          <a:xfrm>
            <a:off x="4903050" y="3539543"/>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26" name="Rectangle 25"/>
          <p:cNvSpPr/>
          <p:nvPr userDrawn="1"/>
        </p:nvSpPr>
        <p:spPr>
          <a:xfrm>
            <a:off x="4903050" y="3538571"/>
            <a:ext cx="1628964"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77" name="Text Placeholder 5"/>
          <p:cNvSpPr>
            <a:spLocks noGrp="1"/>
          </p:cNvSpPr>
          <p:nvPr userDrawn="1">
            <p:ph type="body" sz="quarter" idx="27" hasCustomPrompt="1"/>
          </p:nvPr>
        </p:nvSpPr>
        <p:spPr>
          <a:xfrm>
            <a:off x="4908782" y="3980284"/>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78" name="Text Placeholder 5"/>
          <p:cNvSpPr>
            <a:spLocks noGrp="1"/>
          </p:cNvSpPr>
          <p:nvPr userDrawn="1">
            <p:ph type="body" sz="quarter" idx="28" hasCustomPrompt="1"/>
          </p:nvPr>
        </p:nvSpPr>
        <p:spPr>
          <a:xfrm>
            <a:off x="5888364" y="4360912"/>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50%</a:t>
            </a:r>
          </a:p>
        </p:txBody>
      </p:sp>
      <p:sp>
        <p:nvSpPr>
          <p:cNvPr id="80" name="Rectangle 79"/>
          <p:cNvSpPr/>
          <p:nvPr userDrawn="1"/>
        </p:nvSpPr>
        <p:spPr>
          <a:xfrm>
            <a:off x="4903050" y="4206672"/>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1" name="Rectangle 80"/>
          <p:cNvSpPr/>
          <p:nvPr userDrawn="1"/>
        </p:nvSpPr>
        <p:spPr>
          <a:xfrm>
            <a:off x="4903049" y="4205700"/>
            <a:ext cx="1197715"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2" name="Text Placeholder 5"/>
          <p:cNvSpPr>
            <a:spLocks noGrp="1"/>
          </p:cNvSpPr>
          <p:nvPr userDrawn="1">
            <p:ph type="body" sz="quarter" idx="29" hasCustomPrompt="1"/>
          </p:nvPr>
        </p:nvSpPr>
        <p:spPr>
          <a:xfrm>
            <a:off x="4908782" y="4637569"/>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83" name="Text Placeholder 5"/>
          <p:cNvSpPr>
            <a:spLocks noGrp="1"/>
          </p:cNvSpPr>
          <p:nvPr userDrawn="1">
            <p:ph type="body" sz="quarter" idx="30" hasCustomPrompt="1"/>
          </p:nvPr>
        </p:nvSpPr>
        <p:spPr>
          <a:xfrm>
            <a:off x="6700378" y="5018196"/>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90%</a:t>
            </a:r>
          </a:p>
        </p:txBody>
      </p:sp>
      <p:sp>
        <p:nvSpPr>
          <p:cNvPr id="85" name="Rectangle 84"/>
          <p:cNvSpPr/>
          <p:nvPr userDrawn="1"/>
        </p:nvSpPr>
        <p:spPr>
          <a:xfrm>
            <a:off x="4903050" y="4863957"/>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6" name="Rectangle 85"/>
          <p:cNvSpPr/>
          <p:nvPr userDrawn="1"/>
        </p:nvSpPr>
        <p:spPr>
          <a:xfrm>
            <a:off x="4903049" y="4862985"/>
            <a:ext cx="2016864"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34" name="Text Placeholder 5"/>
          <p:cNvSpPr>
            <a:spLocks noGrp="1"/>
          </p:cNvSpPr>
          <p:nvPr userDrawn="1">
            <p:ph type="body" sz="quarter" idx="31" hasCustomPrompt="1"/>
          </p:nvPr>
        </p:nvSpPr>
        <p:spPr>
          <a:xfrm>
            <a:off x="5265521" y="5810540"/>
            <a:ext cx="11868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agam_banda90</a:t>
            </a:r>
          </a:p>
        </p:txBody>
      </p:sp>
      <p:sp>
        <p:nvSpPr>
          <p:cNvPr id="37" name="Text Placeholder 5"/>
          <p:cNvSpPr>
            <a:spLocks noGrp="1"/>
          </p:cNvSpPr>
          <p:nvPr userDrawn="1">
            <p:ph type="body" sz="quarter" idx="32" hasCustomPrompt="1"/>
          </p:nvPr>
        </p:nvSpPr>
        <p:spPr>
          <a:xfrm>
            <a:off x="5265521" y="6163675"/>
            <a:ext cx="14154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banda_keren1990</a:t>
            </a:r>
          </a:p>
        </p:txBody>
      </p:sp>
      <p:grpSp>
        <p:nvGrpSpPr>
          <p:cNvPr id="4" name="Group 3"/>
          <p:cNvGrpSpPr/>
          <p:nvPr userDrawn="1"/>
        </p:nvGrpSpPr>
        <p:grpSpPr>
          <a:xfrm>
            <a:off x="4869171" y="5793909"/>
            <a:ext cx="238254" cy="240442"/>
            <a:chOff x="4869170" y="4688420"/>
            <a:chExt cx="238253" cy="240442"/>
          </a:xfrm>
        </p:grpSpPr>
        <p:sp>
          <p:nvSpPr>
            <p:cNvPr id="29" name="Shape 486"/>
            <p:cNvSpPr/>
            <p:nvPr/>
          </p:nvSpPr>
          <p:spPr>
            <a:xfrm>
              <a:off x="4869170" y="4688420"/>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38" name="Shape 1186"/>
            <p:cNvSpPr/>
            <p:nvPr userDrawn="1"/>
          </p:nvSpPr>
          <p:spPr>
            <a:xfrm>
              <a:off x="4922922" y="4737866"/>
              <a:ext cx="137669" cy="12114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lnSpc>
                  <a:spcPct val="100000"/>
                </a:lnSpc>
                <a:spcBef>
                  <a:spcPts val="4212"/>
                </a:spcBef>
                <a:defRPr sz="2500">
                  <a:latin typeface="Aleo Light"/>
                  <a:ea typeface="Aleo Light"/>
                  <a:cs typeface="Aleo Light"/>
                  <a:sym typeface="Aleo Light"/>
                </a:defRPr>
              </a:pPr>
              <a:endParaRPr sz="3000">
                <a:solidFill>
                  <a:schemeClr val="bg1">
                    <a:lumMod val="95000"/>
                  </a:schemeClr>
                </a:solidFill>
              </a:endParaRPr>
            </a:p>
          </p:txBody>
        </p:sp>
      </p:grpSp>
      <p:grpSp>
        <p:nvGrpSpPr>
          <p:cNvPr id="7" name="Group 6"/>
          <p:cNvGrpSpPr/>
          <p:nvPr userDrawn="1"/>
        </p:nvGrpSpPr>
        <p:grpSpPr>
          <a:xfrm>
            <a:off x="4869171" y="6138071"/>
            <a:ext cx="238254" cy="240442"/>
            <a:chOff x="4869170" y="5032583"/>
            <a:chExt cx="238253" cy="240442"/>
          </a:xfrm>
        </p:grpSpPr>
        <p:sp>
          <p:nvSpPr>
            <p:cNvPr id="32" name="Shape 490"/>
            <p:cNvSpPr/>
            <p:nvPr/>
          </p:nvSpPr>
          <p:spPr>
            <a:xfrm>
              <a:off x="4869170" y="5032583"/>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39" name="Shape 384"/>
            <p:cNvSpPr/>
            <p:nvPr userDrawn="1"/>
          </p:nvSpPr>
          <p:spPr>
            <a:xfrm>
              <a:off x="4941970" y="5106636"/>
              <a:ext cx="95289" cy="9741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spTree>
    <p:extLst>
      <p:ext uri="{BB962C8B-B14F-4D97-AF65-F5344CB8AC3E}">
        <p14:creationId xmlns:p14="http://schemas.microsoft.com/office/powerpoint/2010/main" val="84105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wipe(left)">
                                      <p:cBhvr>
                                        <p:cTn id="24" dur="500"/>
                                        <p:tgtEl>
                                          <p:spTgt spid="43">
                                            <p:txEl>
                                              <p:pRg st="0" end="0"/>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Effect transition="in" filter="wipe(left)">
                                      <p:cBhvr>
                                        <p:cTn id="34" dur="500"/>
                                        <p:tgtEl>
                                          <p:spTgt spid="44">
                                            <p:txEl>
                                              <p:pRg st="0" end="0"/>
                                            </p:txEl>
                                          </p:spTgt>
                                        </p:tgtEl>
                                      </p:cBhvr>
                                    </p:animEffect>
                                  </p:childTnLst>
                                </p:cTn>
                              </p:par>
                            </p:childTnLst>
                          </p:cTn>
                        </p:par>
                        <p:par>
                          <p:cTn id="35" fill="hold">
                            <p:stCondLst>
                              <p:cond delay="3000"/>
                            </p:stCondLst>
                            <p:childTnLst>
                              <p:par>
                                <p:cTn id="36" presetID="2" presetClass="entr" presetSubtype="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left)">
                                      <p:cBhvr>
                                        <p:cTn id="43" dur="500"/>
                                        <p:tgtEl>
                                          <p:spTgt spid="12">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Effect transition="in" filter="fade">
                                      <p:cBhvr>
                                        <p:cTn id="47" dur="500"/>
                                        <p:tgtEl>
                                          <p:spTgt spid="35">
                                            <p:txEl>
                                              <p:pRg st="0" end="0"/>
                                            </p:txEl>
                                          </p:spTgt>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36">
                                            <p:txEl>
                                              <p:pRg st="0" end="0"/>
                                            </p:txEl>
                                          </p:spTgt>
                                        </p:tgtEl>
                                        <p:attrNameLst>
                                          <p:attrName>style.visibility</p:attrName>
                                        </p:attrNameLst>
                                      </p:cBhvr>
                                      <p:to>
                                        <p:strVal val="visible"/>
                                      </p:to>
                                    </p:set>
                                    <p:animEffect transition="in" filter="fade">
                                      <p:cBhvr>
                                        <p:cTn id="59" dur="500"/>
                                        <p:tgtEl>
                                          <p:spTgt spid="36">
                                            <p:txEl>
                                              <p:pRg st="0" end="0"/>
                                            </p:txEl>
                                          </p:spTgt>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77">
                                            <p:txEl>
                                              <p:pRg st="0" end="0"/>
                                            </p:txEl>
                                          </p:spTgt>
                                        </p:tgtEl>
                                        <p:attrNameLst>
                                          <p:attrName>style.visibility</p:attrName>
                                        </p:attrNameLst>
                                      </p:cBhvr>
                                      <p:to>
                                        <p:strVal val="visible"/>
                                      </p:to>
                                    </p:set>
                                    <p:animEffect transition="in" filter="fade">
                                      <p:cBhvr>
                                        <p:cTn id="63" dur="500"/>
                                        <p:tgtEl>
                                          <p:spTgt spid="77">
                                            <p:txEl>
                                              <p:pRg st="0" end="0"/>
                                            </p:txEl>
                                          </p:spTgt>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wipe(left)">
                                      <p:cBhvr>
                                        <p:cTn id="67" dur="500"/>
                                        <p:tgtEl>
                                          <p:spTgt spid="80"/>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left)">
                                      <p:cBhvr>
                                        <p:cTn id="71" dur="500"/>
                                        <p:tgtEl>
                                          <p:spTgt spid="81"/>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78">
                                            <p:txEl>
                                              <p:pRg st="0" end="0"/>
                                            </p:txEl>
                                          </p:spTgt>
                                        </p:tgtEl>
                                        <p:attrNameLst>
                                          <p:attrName>style.visibility</p:attrName>
                                        </p:attrNameLst>
                                      </p:cBhvr>
                                      <p:to>
                                        <p:strVal val="visible"/>
                                      </p:to>
                                    </p:set>
                                    <p:animEffect transition="in" filter="fade">
                                      <p:cBhvr>
                                        <p:cTn id="75" dur="500"/>
                                        <p:tgtEl>
                                          <p:spTgt spid="78">
                                            <p:txEl>
                                              <p:pRg st="0" end="0"/>
                                            </p:txEl>
                                          </p:spTgt>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82">
                                            <p:txEl>
                                              <p:pRg st="0" end="0"/>
                                            </p:txEl>
                                          </p:spTgt>
                                        </p:tgtEl>
                                        <p:attrNameLst>
                                          <p:attrName>style.visibility</p:attrName>
                                        </p:attrNameLst>
                                      </p:cBhvr>
                                      <p:to>
                                        <p:strVal val="visible"/>
                                      </p:to>
                                    </p:set>
                                    <p:animEffect transition="in" filter="fade">
                                      <p:cBhvr>
                                        <p:cTn id="79" dur="500"/>
                                        <p:tgtEl>
                                          <p:spTgt spid="82">
                                            <p:txEl>
                                              <p:pRg st="0" end="0"/>
                                            </p:txEl>
                                          </p:spTgt>
                                        </p:tgtEl>
                                      </p:cBhvr>
                                    </p:animEffect>
                                  </p:childTnLst>
                                </p:cTn>
                              </p:par>
                            </p:childTnLst>
                          </p:cTn>
                        </p:par>
                        <p:par>
                          <p:cTn id="80" fill="hold">
                            <p:stCondLst>
                              <p:cond delay="8500"/>
                            </p:stCondLst>
                            <p:childTnLst>
                              <p:par>
                                <p:cTn id="81" presetID="22" presetClass="entr" presetSubtype="8" fill="hold" grpId="0" nodeType="after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wipe(left)">
                                      <p:cBhvr>
                                        <p:cTn id="83" dur="500"/>
                                        <p:tgtEl>
                                          <p:spTgt spid="85"/>
                                        </p:tgtEl>
                                      </p:cBhvr>
                                    </p:animEffect>
                                  </p:childTnLst>
                                </p:cTn>
                              </p:par>
                            </p:childTnLst>
                          </p:cTn>
                        </p:par>
                        <p:par>
                          <p:cTn id="84" fill="hold">
                            <p:stCondLst>
                              <p:cond delay="9000"/>
                            </p:stCondLst>
                            <p:childTnLst>
                              <p:par>
                                <p:cTn id="85" presetID="22" presetClass="entr" presetSubtype="8" fill="hold" grpId="0" nodeType="after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wipe(left)">
                                      <p:cBhvr>
                                        <p:cTn id="87" dur="500"/>
                                        <p:tgtEl>
                                          <p:spTgt spid="86"/>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83">
                                            <p:txEl>
                                              <p:pRg st="0" end="0"/>
                                            </p:txEl>
                                          </p:spTgt>
                                        </p:tgtEl>
                                        <p:attrNameLst>
                                          <p:attrName>style.visibility</p:attrName>
                                        </p:attrNameLst>
                                      </p:cBhvr>
                                      <p:to>
                                        <p:strVal val="visible"/>
                                      </p:to>
                                    </p:set>
                                    <p:animEffect transition="in" filter="fade">
                                      <p:cBhvr>
                                        <p:cTn id="91" dur="500"/>
                                        <p:tgtEl>
                                          <p:spTgt spid="83">
                                            <p:txEl>
                                              <p:pRg st="0" end="0"/>
                                            </p:txEl>
                                          </p:spTgt>
                                        </p:tgtEl>
                                      </p:cBhvr>
                                    </p:animEffect>
                                  </p:childTnLst>
                                </p:cTn>
                              </p:par>
                            </p:childTnLst>
                          </p:cTn>
                        </p:par>
                        <p:par>
                          <p:cTn id="92" fill="hold">
                            <p:stCondLst>
                              <p:cond delay="10000"/>
                            </p:stCondLst>
                            <p:childTnLst>
                              <p:par>
                                <p:cTn id="93" presetID="53" presetClass="entr" presetSubtype="16"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500" fill="hold"/>
                                        <p:tgtEl>
                                          <p:spTgt spid="4"/>
                                        </p:tgtEl>
                                        <p:attrNameLst>
                                          <p:attrName>ppt_w</p:attrName>
                                        </p:attrNameLst>
                                      </p:cBhvr>
                                      <p:tavLst>
                                        <p:tav tm="0">
                                          <p:val>
                                            <p:fltVal val="0"/>
                                          </p:val>
                                        </p:tav>
                                        <p:tav tm="100000">
                                          <p:val>
                                            <p:strVal val="#ppt_w"/>
                                          </p:val>
                                        </p:tav>
                                      </p:tavLst>
                                    </p:anim>
                                    <p:anim calcmode="lin" valueType="num">
                                      <p:cBhvr>
                                        <p:cTn id="96" dur="500" fill="hold"/>
                                        <p:tgtEl>
                                          <p:spTgt spid="4"/>
                                        </p:tgtEl>
                                        <p:attrNameLst>
                                          <p:attrName>ppt_h</p:attrName>
                                        </p:attrNameLst>
                                      </p:cBhvr>
                                      <p:tavLst>
                                        <p:tav tm="0">
                                          <p:val>
                                            <p:fltVal val="0"/>
                                          </p:val>
                                        </p:tav>
                                        <p:tav tm="100000">
                                          <p:val>
                                            <p:strVal val="#ppt_h"/>
                                          </p:val>
                                        </p:tav>
                                      </p:tavLst>
                                    </p:anim>
                                    <p:animEffect transition="in" filter="fade">
                                      <p:cBhvr>
                                        <p:cTn id="97" dur="500"/>
                                        <p:tgtEl>
                                          <p:spTgt spid="4"/>
                                        </p:tgtEl>
                                      </p:cBhvr>
                                    </p:animEffect>
                                  </p:childTnLst>
                                </p:cTn>
                              </p:par>
                            </p:childTnLst>
                          </p:cTn>
                        </p:par>
                        <p:par>
                          <p:cTn id="98" fill="hold">
                            <p:stCondLst>
                              <p:cond delay="10500"/>
                            </p:stCondLst>
                            <p:childTnLst>
                              <p:par>
                                <p:cTn id="99" presetID="22" presetClass="entr" presetSubtype="8" fill="hold" grpId="0" nodeType="afterEffect">
                                  <p:stCondLst>
                                    <p:cond delay="0"/>
                                  </p:stCondLst>
                                  <p:childTnLst>
                                    <p:set>
                                      <p:cBhvr>
                                        <p:cTn id="100" dur="1" fill="hold">
                                          <p:stCondLst>
                                            <p:cond delay="0"/>
                                          </p:stCondLst>
                                        </p:cTn>
                                        <p:tgtEl>
                                          <p:spTgt spid="34">
                                            <p:txEl>
                                              <p:pRg st="0" end="0"/>
                                            </p:txEl>
                                          </p:spTgt>
                                        </p:tgtEl>
                                        <p:attrNameLst>
                                          <p:attrName>style.visibility</p:attrName>
                                        </p:attrNameLst>
                                      </p:cBhvr>
                                      <p:to>
                                        <p:strVal val="visible"/>
                                      </p:to>
                                    </p:set>
                                    <p:animEffect transition="in" filter="wipe(left)">
                                      <p:cBhvr>
                                        <p:cTn id="101" dur="500"/>
                                        <p:tgtEl>
                                          <p:spTgt spid="34">
                                            <p:txEl>
                                              <p:pRg st="0" end="0"/>
                                            </p:txEl>
                                          </p:spTgt>
                                        </p:tgtEl>
                                      </p:cBhvr>
                                    </p:animEffect>
                                  </p:childTnLst>
                                </p:cTn>
                              </p:par>
                            </p:childTnLst>
                          </p:cTn>
                        </p:par>
                        <p:par>
                          <p:cTn id="102" fill="hold">
                            <p:stCondLst>
                              <p:cond delay="11000"/>
                            </p:stCondLst>
                            <p:childTnLst>
                              <p:par>
                                <p:cTn id="103" presetID="53" presetClass="entr" presetSubtype="16"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500" fill="hold"/>
                                        <p:tgtEl>
                                          <p:spTgt spid="7"/>
                                        </p:tgtEl>
                                        <p:attrNameLst>
                                          <p:attrName>ppt_w</p:attrName>
                                        </p:attrNameLst>
                                      </p:cBhvr>
                                      <p:tavLst>
                                        <p:tav tm="0">
                                          <p:val>
                                            <p:fltVal val="0"/>
                                          </p:val>
                                        </p:tav>
                                        <p:tav tm="100000">
                                          <p:val>
                                            <p:strVal val="#ppt_w"/>
                                          </p:val>
                                        </p:tav>
                                      </p:tavLst>
                                    </p:anim>
                                    <p:anim calcmode="lin" valueType="num">
                                      <p:cBhvr>
                                        <p:cTn id="106" dur="500" fill="hold"/>
                                        <p:tgtEl>
                                          <p:spTgt spid="7"/>
                                        </p:tgtEl>
                                        <p:attrNameLst>
                                          <p:attrName>ppt_h</p:attrName>
                                        </p:attrNameLst>
                                      </p:cBhvr>
                                      <p:tavLst>
                                        <p:tav tm="0">
                                          <p:val>
                                            <p:fltVal val="0"/>
                                          </p:val>
                                        </p:tav>
                                        <p:tav tm="100000">
                                          <p:val>
                                            <p:strVal val="#ppt_h"/>
                                          </p:val>
                                        </p:tav>
                                      </p:tavLst>
                                    </p:anim>
                                    <p:animEffect transition="in" filter="fade">
                                      <p:cBhvr>
                                        <p:cTn id="107" dur="500"/>
                                        <p:tgtEl>
                                          <p:spTgt spid="7"/>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37">
                                            <p:txEl>
                                              <p:pRg st="0" end="0"/>
                                            </p:txEl>
                                          </p:spTgt>
                                        </p:tgtEl>
                                        <p:attrNameLst>
                                          <p:attrName>style.visibility</p:attrName>
                                        </p:attrNameLst>
                                      </p:cBhvr>
                                      <p:to>
                                        <p:strVal val="visible"/>
                                      </p:to>
                                    </p:set>
                                    <p:animEffect transition="in" filter="wipe(left)">
                                      <p:cBhvr>
                                        <p:cTn id="111"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25" grpId="0" animBg="1"/>
      <p:bldP spid="26" grpId="0" animBg="1"/>
      <p:bldP spid="77" grpId="0" build="p">
        <p:tmplLst>
          <p:tmpl lvl="1">
            <p:tnLst>
              <p:par>
                <p:cTn presetID="10" presetClass="entr" presetSubtype="0"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80" grpId="0" animBg="1"/>
      <p:bldP spid="81" grpId="0" animBg="1"/>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animBg="1"/>
      <p:bldP spid="86"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15965" y="2514600"/>
            <a:ext cx="2560072" cy="4343400"/>
          </a:xfrm>
        </p:spPr>
        <p:txBody>
          <a:bodyPr/>
          <a:lstStyle/>
          <a:p>
            <a:endParaRPr lang="en-US"/>
          </a:p>
        </p:txBody>
      </p:sp>
    </p:spTree>
    <p:extLst>
      <p:ext uri="{BB962C8B-B14F-4D97-AF65-F5344CB8AC3E}">
        <p14:creationId xmlns:p14="http://schemas.microsoft.com/office/powerpoint/2010/main" val="33466019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7275595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86" name="Picture Placeholder 2"/>
          <p:cNvSpPr>
            <a:spLocks noGrp="1"/>
          </p:cNvSpPr>
          <p:nvPr>
            <p:ph type="pic" sz="quarter" idx="36"/>
          </p:nvPr>
        </p:nvSpPr>
        <p:spPr>
          <a:xfrm>
            <a:off x="6304844" y="2634595"/>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87" name="Picture Placeholder 2"/>
          <p:cNvSpPr>
            <a:spLocks noGrp="1"/>
          </p:cNvSpPr>
          <p:nvPr>
            <p:ph type="pic" sz="quarter" idx="37"/>
          </p:nvPr>
        </p:nvSpPr>
        <p:spPr>
          <a:xfrm>
            <a:off x="6302356" y="4563127"/>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2" name="Shape 700"/>
          <p:cNvSpPr/>
          <p:nvPr userDrawn="1"/>
        </p:nvSpPr>
        <p:spPr>
          <a:xfrm>
            <a:off x="1903622" y="2769034"/>
            <a:ext cx="310585" cy="480934"/>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4" name="Picture Placeholder 2"/>
          <p:cNvSpPr>
            <a:spLocks noGrp="1"/>
          </p:cNvSpPr>
          <p:nvPr>
            <p:ph type="pic" sz="quarter" idx="29"/>
          </p:nvPr>
        </p:nvSpPr>
        <p:spPr>
          <a:xfrm>
            <a:off x="1248628" y="2634595"/>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28" name="Shape 697"/>
          <p:cNvSpPr/>
          <p:nvPr userDrawn="1"/>
        </p:nvSpPr>
        <p:spPr>
          <a:xfrm>
            <a:off x="1907359" y="4695978"/>
            <a:ext cx="306849" cy="480934"/>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Picture Placeholder 2"/>
          <p:cNvSpPr>
            <a:spLocks noGrp="1"/>
          </p:cNvSpPr>
          <p:nvPr>
            <p:ph type="pic" sz="quarter" idx="24"/>
          </p:nvPr>
        </p:nvSpPr>
        <p:spPr>
          <a:xfrm>
            <a:off x="1246140" y="4561540"/>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23" name="Text Placeholder 17"/>
          <p:cNvSpPr>
            <a:spLocks noGrp="1"/>
          </p:cNvSpPr>
          <p:nvPr>
            <p:ph type="body" sz="quarter" idx="18" hasCustomPrompt="1"/>
          </p:nvPr>
        </p:nvSpPr>
        <p:spPr>
          <a:xfrm>
            <a:off x="1524000" y="996518"/>
            <a:ext cx="9144000" cy="248082"/>
          </a:xfrm>
        </p:spPr>
        <p:txBody>
          <a:bodyPr lIns="0" tIns="0" rIns="0" bIns="0">
            <a:normAutofit/>
          </a:bodyPr>
          <a:lstStyle>
            <a:lvl1pPr marL="0" indent="0" algn="ctr">
              <a:lnSpc>
                <a:spcPts val="1311"/>
              </a:lnSpc>
              <a:buNone/>
              <a:defRPr sz="960">
                <a:solidFill>
                  <a:schemeClr val="bg1">
                    <a:lumMod val="50000"/>
                  </a:schemeClr>
                </a:solidFill>
                <a:latin typeface="Source Sans Pro Light"/>
              </a:defRPr>
            </a:lvl1pPr>
          </a:lstStyle>
          <a:p>
            <a:pPr lvl="0"/>
            <a:r>
              <a:rPr lang="en-GB"/>
              <a:t>write your relevant text here</a:t>
            </a:r>
          </a:p>
        </p:txBody>
      </p:sp>
      <p:sp>
        <p:nvSpPr>
          <p:cNvPr id="9" name="Content Placeholder 20"/>
          <p:cNvSpPr>
            <a:spLocks noGrp="1"/>
          </p:cNvSpPr>
          <p:nvPr>
            <p:ph sz="quarter" idx="16" hasCustomPrompt="1"/>
          </p:nvPr>
        </p:nvSpPr>
        <p:spPr>
          <a:xfrm>
            <a:off x="2458728" y="5493051"/>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10" name="Text Placeholder 17"/>
          <p:cNvSpPr>
            <a:spLocks noGrp="1"/>
          </p:cNvSpPr>
          <p:nvPr>
            <p:ph type="body" sz="quarter" idx="21" hasCustomPrompt="1"/>
          </p:nvPr>
        </p:nvSpPr>
        <p:spPr>
          <a:xfrm>
            <a:off x="2474136" y="462872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29" name="Shape 698"/>
          <p:cNvSpPr/>
          <p:nvPr userDrawn="1"/>
        </p:nvSpPr>
        <p:spPr>
          <a:xfrm>
            <a:off x="6952563" y="2769034"/>
            <a:ext cx="310585" cy="480934"/>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0" name="Shape 699"/>
          <p:cNvSpPr/>
          <p:nvPr userDrawn="1"/>
        </p:nvSpPr>
        <p:spPr>
          <a:xfrm>
            <a:off x="6956298" y="4697566"/>
            <a:ext cx="306849" cy="480934"/>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Text Placeholder 17"/>
          <p:cNvSpPr>
            <a:spLocks noGrp="1"/>
          </p:cNvSpPr>
          <p:nvPr>
            <p:ph type="body" sz="quarter" idx="25" hasCustomPrompt="1"/>
          </p:nvPr>
        </p:nvSpPr>
        <p:spPr>
          <a:xfrm>
            <a:off x="2458727" y="576072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1" name="Content Placeholder 20"/>
          <p:cNvSpPr>
            <a:spLocks noGrp="1"/>
          </p:cNvSpPr>
          <p:nvPr>
            <p:ph sz="quarter" idx="26" hasCustomPrompt="1"/>
          </p:nvPr>
        </p:nvSpPr>
        <p:spPr>
          <a:xfrm>
            <a:off x="2474137" y="3572809"/>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2" name="Text Placeholder 17"/>
          <p:cNvSpPr>
            <a:spLocks noGrp="1"/>
          </p:cNvSpPr>
          <p:nvPr>
            <p:ph type="body" sz="quarter" idx="27" hasCustomPrompt="1"/>
          </p:nvPr>
        </p:nvSpPr>
        <p:spPr>
          <a:xfrm>
            <a:off x="2474136" y="270848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63" name="Text Placeholder 17"/>
          <p:cNvSpPr>
            <a:spLocks noGrp="1"/>
          </p:cNvSpPr>
          <p:nvPr>
            <p:ph type="body" sz="quarter" idx="28" hasCustomPrompt="1"/>
          </p:nvPr>
        </p:nvSpPr>
        <p:spPr>
          <a:xfrm>
            <a:off x="2474136" y="384048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5" name="Content Placeholder 20"/>
          <p:cNvSpPr>
            <a:spLocks noGrp="1"/>
          </p:cNvSpPr>
          <p:nvPr>
            <p:ph sz="quarter" idx="30" hasCustomPrompt="1"/>
          </p:nvPr>
        </p:nvSpPr>
        <p:spPr>
          <a:xfrm>
            <a:off x="7499534" y="5493051"/>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6" name="Text Placeholder 17"/>
          <p:cNvSpPr>
            <a:spLocks noGrp="1"/>
          </p:cNvSpPr>
          <p:nvPr>
            <p:ph type="body" sz="quarter" idx="31" hasCustomPrompt="1"/>
          </p:nvPr>
        </p:nvSpPr>
        <p:spPr>
          <a:xfrm>
            <a:off x="7514943" y="462872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67" name="Text Placeholder 17"/>
          <p:cNvSpPr>
            <a:spLocks noGrp="1"/>
          </p:cNvSpPr>
          <p:nvPr>
            <p:ph type="body" sz="quarter" idx="32" hasCustomPrompt="1"/>
          </p:nvPr>
        </p:nvSpPr>
        <p:spPr>
          <a:xfrm>
            <a:off x="7499533" y="576072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8" name="Content Placeholder 20"/>
          <p:cNvSpPr>
            <a:spLocks noGrp="1"/>
          </p:cNvSpPr>
          <p:nvPr>
            <p:ph sz="quarter" idx="33" hasCustomPrompt="1"/>
          </p:nvPr>
        </p:nvSpPr>
        <p:spPr>
          <a:xfrm>
            <a:off x="7514944" y="3572809"/>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9" name="Text Placeholder 17"/>
          <p:cNvSpPr>
            <a:spLocks noGrp="1"/>
          </p:cNvSpPr>
          <p:nvPr>
            <p:ph type="body" sz="quarter" idx="34" hasCustomPrompt="1"/>
          </p:nvPr>
        </p:nvSpPr>
        <p:spPr>
          <a:xfrm>
            <a:off x="7514943" y="270848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82" name="Text Placeholder 17"/>
          <p:cNvSpPr>
            <a:spLocks noGrp="1"/>
          </p:cNvSpPr>
          <p:nvPr>
            <p:ph type="body" sz="quarter" idx="35" hasCustomPrompt="1"/>
          </p:nvPr>
        </p:nvSpPr>
        <p:spPr>
          <a:xfrm>
            <a:off x="7514942" y="384048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Tree>
    <p:extLst>
      <p:ext uri="{BB962C8B-B14F-4D97-AF65-F5344CB8AC3E}">
        <p14:creationId xmlns:p14="http://schemas.microsoft.com/office/powerpoint/2010/main" val="26456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62">
                                            <p:txEl>
                                              <p:pRg st="0" end="0"/>
                                            </p:txEl>
                                          </p:spTgt>
                                        </p:tgtEl>
                                        <p:attrNameLst>
                                          <p:attrName>style.visibility</p:attrName>
                                        </p:attrNameLst>
                                      </p:cBhvr>
                                      <p:to>
                                        <p:strVal val="visible"/>
                                      </p:to>
                                    </p:set>
                                    <p:animEffect transition="in" filter="dissolve">
                                      <p:cBhvr>
                                        <p:cTn id="23" dur="500"/>
                                        <p:tgtEl>
                                          <p:spTgt spid="62">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Effect transition="in" filter="dissolve">
                                      <p:cBhvr>
                                        <p:cTn id="27" dur="500"/>
                                        <p:tgtEl>
                                          <p:spTgt spid="61">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3">
                                            <p:txEl>
                                              <p:pRg st="0" end="0"/>
                                            </p:txEl>
                                          </p:spTgt>
                                        </p:tgtEl>
                                        <p:attrNameLst>
                                          <p:attrName>style.visibility</p:attrName>
                                        </p:attrNameLst>
                                      </p:cBhvr>
                                      <p:to>
                                        <p:strVal val="visible"/>
                                      </p:to>
                                    </p:set>
                                    <p:animEffect transition="in" filter="dissolve">
                                      <p:cBhvr>
                                        <p:cTn id="30" dur="500"/>
                                        <p:tgtEl>
                                          <p:spTgt spid="63">
                                            <p:txEl>
                                              <p:pRg st="0" end="0"/>
                                            </p:txEl>
                                          </p:spTgt>
                                        </p:tgtEl>
                                      </p:cBhvr>
                                    </p:animEffect>
                                  </p:childTnLst>
                                </p:cTn>
                              </p:par>
                            </p:childTnLst>
                          </p:cTn>
                        </p:par>
                        <p:par>
                          <p:cTn id="31" fill="hold">
                            <p:stCondLst>
                              <p:cond delay="30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69">
                                            <p:txEl>
                                              <p:pRg st="0" end="0"/>
                                            </p:txEl>
                                          </p:spTgt>
                                        </p:tgtEl>
                                        <p:attrNameLst>
                                          <p:attrName>style.visibility</p:attrName>
                                        </p:attrNameLst>
                                      </p:cBhvr>
                                      <p:to>
                                        <p:strVal val="visible"/>
                                      </p:to>
                                    </p:set>
                                    <p:animEffect transition="in" filter="dissolve">
                                      <p:cBhvr>
                                        <p:cTn id="42" dur="500"/>
                                        <p:tgtEl>
                                          <p:spTgt spid="69">
                                            <p:txEl>
                                              <p:pRg st="0" end="0"/>
                                            </p:txEl>
                                          </p:spTgt>
                                        </p:tgtEl>
                                      </p:cBhvr>
                                    </p:animEffect>
                                  </p:childTnLst>
                                </p:cTn>
                              </p:par>
                            </p:childTnLst>
                          </p:cTn>
                        </p:par>
                        <p:par>
                          <p:cTn id="43" fill="hold">
                            <p:stCondLst>
                              <p:cond delay="4500"/>
                            </p:stCondLst>
                            <p:childTnLst>
                              <p:par>
                                <p:cTn id="44" presetID="9" presetClass="entr" presetSubtype="0" fill="hold" grpId="0" nodeType="afterEffect">
                                  <p:stCondLst>
                                    <p:cond delay="0"/>
                                  </p:stCondLst>
                                  <p:childTnLst>
                                    <p:set>
                                      <p:cBhvr>
                                        <p:cTn id="45" dur="1" fill="hold">
                                          <p:stCondLst>
                                            <p:cond delay="0"/>
                                          </p:stCondLst>
                                        </p:cTn>
                                        <p:tgtEl>
                                          <p:spTgt spid="68">
                                            <p:txEl>
                                              <p:pRg st="0" end="0"/>
                                            </p:txEl>
                                          </p:spTgt>
                                        </p:tgtEl>
                                        <p:attrNameLst>
                                          <p:attrName>style.visibility</p:attrName>
                                        </p:attrNameLst>
                                      </p:cBhvr>
                                      <p:to>
                                        <p:strVal val="visible"/>
                                      </p:to>
                                    </p:set>
                                    <p:animEffect transition="in" filter="dissolve">
                                      <p:cBhvr>
                                        <p:cTn id="46" dur="500"/>
                                        <p:tgtEl>
                                          <p:spTgt spid="68">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2">
                                            <p:txEl>
                                              <p:pRg st="0" end="0"/>
                                            </p:txEl>
                                          </p:spTgt>
                                        </p:tgtEl>
                                        <p:attrNameLst>
                                          <p:attrName>style.visibility</p:attrName>
                                        </p:attrNameLst>
                                      </p:cBhvr>
                                      <p:to>
                                        <p:strVal val="visible"/>
                                      </p:to>
                                    </p:set>
                                    <p:animEffect transition="in" filter="dissolve">
                                      <p:cBhvr>
                                        <p:cTn id="49" dur="500"/>
                                        <p:tgtEl>
                                          <p:spTgt spid="82">
                                            <p:txEl>
                                              <p:pRg st="0" end="0"/>
                                            </p:txEl>
                                          </p:spTgt>
                                        </p:tgtEl>
                                      </p:cBhvr>
                                    </p:animEffect>
                                  </p:childTnLst>
                                </p:cTn>
                              </p:par>
                            </p:childTnLst>
                          </p:cTn>
                        </p:par>
                        <p:par>
                          <p:cTn id="50" fill="hold">
                            <p:stCondLst>
                              <p:cond delay="50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par>
                          <p:cTn id="58" fill="hold">
                            <p:stCondLst>
                              <p:cond delay="6000"/>
                            </p:stCondLst>
                            <p:childTnLst>
                              <p:par>
                                <p:cTn id="59" presetID="9" presetClass="entr" presetSubtype="0" fill="hold" grpId="0" nodeType="after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Effect transition="in" filter="dissolve">
                                      <p:cBhvr>
                                        <p:cTn id="61" dur="500"/>
                                        <p:tgtEl>
                                          <p:spTgt spid="10">
                                            <p:txEl>
                                              <p:pRg st="0" end="0"/>
                                            </p:txEl>
                                          </p:spTgt>
                                        </p:tgtEl>
                                      </p:cBhvr>
                                    </p:animEffect>
                                  </p:childTnLst>
                                </p:cTn>
                              </p:par>
                            </p:childTnLst>
                          </p:cTn>
                        </p:par>
                        <p:par>
                          <p:cTn id="62" fill="hold">
                            <p:stCondLst>
                              <p:cond delay="6500"/>
                            </p:stCondLst>
                            <p:childTnLst>
                              <p:par>
                                <p:cTn id="63" presetID="9" presetClass="entr" presetSubtype="0" fill="hold" grpId="0" nodeType="after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Effect transition="in" filter="dissolve">
                                      <p:cBhvr>
                                        <p:cTn id="65" dur="500"/>
                                        <p:tgtEl>
                                          <p:spTgt spid="9">
                                            <p:txEl>
                                              <p:pRg st="0" end="0"/>
                                            </p:tx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0">
                                            <p:txEl>
                                              <p:pRg st="0" end="0"/>
                                            </p:txEl>
                                          </p:spTgt>
                                        </p:tgtEl>
                                        <p:attrNameLst>
                                          <p:attrName>style.visibility</p:attrName>
                                        </p:attrNameLst>
                                      </p:cBhvr>
                                      <p:to>
                                        <p:strVal val="visible"/>
                                      </p:to>
                                    </p:set>
                                    <p:animEffect transition="in" filter="dissolve">
                                      <p:cBhvr>
                                        <p:cTn id="68" dur="500"/>
                                        <p:tgtEl>
                                          <p:spTgt spid="60">
                                            <p:txEl>
                                              <p:pRg st="0" end="0"/>
                                            </p:txEl>
                                          </p:spTgt>
                                        </p:tgtEl>
                                      </p:cBhvr>
                                    </p:animEffect>
                                  </p:childTnLst>
                                </p:cTn>
                              </p:par>
                            </p:childTnLst>
                          </p:cTn>
                        </p:par>
                        <p:par>
                          <p:cTn id="69" fill="hold">
                            <p:stCondLst>
                              <p:cond delay="70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par>
                          <p:cTn id="73" fill="hold">
                            <p:stCondLst>
                              <p:cond delay="7500"/>
                            </p:stCondLst>
                            <p:childTnLst>
                              <p:par>
                                <p:cTn id="74" presetID="22" presetClass="entr" presetSubtype="8"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left)">
                                      <p:cBhvr>
                                        <p:cTn id="76" dur="500"/>
                                        <p:tgtEl>
                                          <p:spTgt spid="30"/>
                                        </p:tgtEl>
                                      </p:cBhvr>
                                    </p:animEffect>
                                  </p:childTnLst>
                                </p:cTn>
                              </p:par>
                            </p:childTnLst>
                          </p:cTn>
                        </p:par>
                        <p:par>
                          <p:cTn id="77" fill="hold">
                            <p:stCondLst>
                              <p:cond delay="8000"/>
                            </p:stCondLst>
                            <p:childTnLst>
                              <p:par>
                                <p:cTn id="78" presetID="9" presetClass="entr" presetSubtype="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Effect transition="in" filter="dissolve">
                                      <p:cBhvr>
                                        <p:cTn id="80" dur="500"/>
                                        <p:tgtEl>
                                          <p:spTgt spid="66">
                                            <p:txEl>
                                              <p:pRg st="0" end="0"/>
                                            </p:txEl>
                                          </p:spTgt>
                                        </p:tgtEl>
                                      </p:cBhvr>
                                    </p:animEffect>
                                  </p:childTnLst>
                                </p:cTn>
                              </p:par>
                            </p:childTnLst>
                          </p:cTn>
                        </p:par>
                        <p:par>
                          <p:cTn id="81" fill="hold">
                            <p:stCondLst>
                              <p:cond delay="8500"/>
                            </p:stCondLst>
                            <p:childTnLst>
                              <p:par>
                                <p:cTn id="82" presetID="9" presetClass="entr" presetSubtype="0" fill="hold" grpId="0" nodeType="afterEffect">
                                  <p:stCondLst>
                                    <p:cond delay="0"/>
                                  </p:stCondLst>
                                  <p:childTnLst>
                                    <p:set>
                                      <p:cBhvr>
                                        <p:cTn id="83" dur="1" fill="hold">
                                          <p:stCondLst>
                                            <p:cond delay="0"/>
                                          </p:stCondLst>
                                        </p:cTn>
                                        <p:tgtEl>
                                          <p:spTgt spid="65">
                                            <p:txEl>
                                              <p:pRg st="0" end="0"/>
                                            </p:txEl>
                                          </p:spTgt>
                                        </p:tgtEl>
                                        <p:attrNameLst>
                                          <p:attrName>style.visibility</p:attrName>
                                        </p:attrNameLst>
                                      </p:cBhvr>
                                      <p:to>
                                        <p:strVal val="visible"/>
                                      </p:to>
                                    </p:set>
                                    <p:animEffect transition="in" filter="dissolve">
                                      <p:cBhvr>
                                        <p:cTn id="84" dur="500"/>
                                        <p:tgtEl>
                                          <p:spTgt spid="65">
                                            <p:txEl>
                                              <p:pRg st="0" end="0"/>
                                            </p:txEl>
                                          </p:spTgt>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67">
                                            <p:txEl>
                                              <p:pRg st="0" end="0"/>
                                            </p:txEl>
                                          </p:spTgt>
                                        </p:tgtEl>
                                        <p:attrNameLst>
                                          <p:attrName>style.visibility</p:attrName>
                                        </p:attrNameLst>
                                      </p:cBhvr>
                                      <p:to>
                                        <p:strVal val="visible"/>
                                      </p:to>
                                    </p:set>
                                    <p:animEffect transition="in" filter="dissolve">
                                      <p:cBhvr>
                                        <p:cTn id="87" dur="500"/>
                                        <p:tgtEl>
                                          <p:spTgt spid="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32" grpId="0" animBg="1"/>
      <p:bldP spid="64" grpId="0"/>
      <p:bldP spid="28" grpId="0" animBg="1"/>
      <p:bldP spid="26"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9" grpId="0" animBg="1"/>
      <p:bldP spid="30" grpId="0" animBg="1"/>
      <p:bldP spid="60" grpId="0" build="p">
        <p:tmplLst>
          <p:tmpl lvl="1">
            <p:tnLst>
              <p:par>
                <p:cTn presetID="9"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5" grpId="0" build="p">
        <p:tmplLst>
          <p:tmpl lvl="1">
            <p:tnLst>
              <p:par>
                <p:cTn presetID="9"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P spid="67" grpId="0" build="p">
        <p:tmplLst>
          <p:tmpl lvl="1">
            <p:tnLst>
              <p:par>
                <p:cTn presetID="9"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dissolve">
                      <p:cBhvr>
                        <p:cTn dur="500"/>
                        <p:tgtEl>
                          <p:spTgt spid="67"/>
                        </p:tgtEl>
                      </p:cBhvr>
                    </p:animEffect>
                  </p:childTnLst>
                </p:cTn>
              </p:par>
            </p:tnLst>
          </p:tmpl>
        </p:tmplLst>
      </p:bldP>
      <p:bldP spid="68" grpId="0" build="p">
        <p:tmplLst>
          <p:tmpl lvl="1">
            <p:tnLst>
              <p:par>
                <p:cTn presetID="9" presetClass="entr" presetSubtype="0"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dissolve">
                      <p:cBhvr>
                        <p:cTn dur="500"/>
                        <p:tgtEl>
                          <p:spTgt spid="68"/>
                        </p:tgtEl>
                      </p:cBhvr>
                    </p:animEffect>
                  </p:childTnLst>
                </p:cTn>
              </p:par>
            </p:tnLst>
          </p:tmpl>
        </p:tmplLst>
      </p:bldP>
      <p:bldP spid="69" grpId="0" build="p">
        <p:tmplLst>
          <p:tmpl lvl="1">
            <p:tnLst>
              <p:par>
                <p:cTn presetID="9"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dissolve">
                      <p:cBhvr>
                        <p:cTn dur="500"/>
                        <p:tgtEl>
                          <p:spTgt spid="69"/>
                        </p:tgtEl>
                      </p:cBhvr>
                    </p:animEffect>
                  </p:childTnLst>
                </p:cTn>
              </p:par>
            </p:tnLst>
          </p:tmpl>
        </p:tmplLst>
      </p:bldP>
      <p:bldP spid="82" grpId="0" build="p">
        <p:tmplLst>
          <p:tmpl lvl="1">
            <p:tnLst>
              <p:par>
                <p:cTn presetID="9"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dissolve">
                      <p:cBhvr>
                        <p:cTn dur="500"/>
                        <p:tgtEl>
                          <p:spTgt spid="82"/>
                        </p:tgtEl>
                      </p:cBhvr>
                    </p:animEffec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6163074" y="2721047"/>
            <a:ext cx="2672870"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8" name="Picture Placeholder 2"/>
          <p:cNvSpPr>
            <a:spLocks noGrp="1"/>
          </p:cNvSpPr>
          <p:nvPr>
            <p:ph type="pic" sz="quarter" idx="32"/>
          </p:nvPr>
        </p:nvSpPr>
        <p:spPr>
          <a:xfrm>
            <a:off x="6163073" y="4400733"/>
            <a:ext cx="2672871" cy="1588587"/>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7" name="Picture Placeholder 2"/>
          <p:cNvSpPr>
            <a:spLocks noGrp="1"/>
          </p:cNvSpPr>
          <p:nvPr>
            <p:ph type="pic" sz="quarter" idx="31"/>
          </p:nvPr>
        </p:nvSpPr>
        <p:spPr>
          <a:xfrm>
            <a:off x="3369375" y="4400733"/>
            <a:ext cx="2668842"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 name="Picture Placeholder 2"/>
          <p:cNvSpPr>
            <a:spLocks noGrp="1"/>
          </p:cNvSpPr>
          <p:nvPr>
            <p:ph type="pic" sz="quarter" idx="22"/>
          </p:nvPr>
        </p:nvSpPr>
        <p:spPr>
          <a:xfrm>
            <a:off x="3366199" y="2721047"/>
            <a:ext cx="2675196"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30" name="Text Placeholder 17"/>
          <p:cNvSpPr>
            <a:spLocks noGrp="1"/>
          </p:cNvSpPr>
          <p:nvPr>
            <p:ph type="body" sz="quarter" idx="23" hasCustomPrompt="1"/>
          </p:nvPr>
        </p:nvSpPr>
        <p:spPr>
          <a:xfrm>
            <a:off x="1370370" y="3385311"/>
            <a:ext cx="1524397" cy="838200"/>
          </a:xfrm>
        </p:spPr>
        <p:txBody>
          <a:bodyPr lIns="0" tIns="0" rIns="0" bIns="0" anchor="t">
            <a:normAutofit/>
          </a:bodyPr>
          <a:lstStyle>
            <a:lvl1pPr marL="0" indent="0" algn="r">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21" name="Shape 717"/>
          <p:cNvSpPr/>
          <p:nvPr userDrawn="1"/>
        </p:nvSpPr>
        <p:spPr>
          <a:xfrm>
            <a:off x="8835944" y="4793443"/>
            <a:ext cx="166780" cy="84413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1" name="Shape 723"/>
          <p:cNvSpPr/>
          <p:nvPr userDrawn="1"/>
        </p:nvSpPr>
        <p:spPr>
          <a:xfrm>
            <a:off x="3205773" y="3093226"/>
            <a:ext cx="166780" cy="844133"/>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2" name="Shape 724"/>
          <p:cNvSpPr/>
          <p:nvPr userDrawn="1"/>
        </p:nvSpPr>
        <p:spPr>
          <a:xfrm>
            <a:off x="8835944" y="3093226"/>
            <a:ext cx="166780" cy="844133"/>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53" name="Shape 735"/>
          <p:cNvSpPr/>
          <p:nvPr userDrawn="1"/>
        </p:nvSpPr>
        <p:spPr>
          <a:xfrm>
            <a:off x="3205773" y="4793443"/>
            <a:ext cx="166780" cy="844133"/>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Content Placeholder 20"/>
          <p:cNvSpPr>
            <a:spLocks noGrp="1"/>
          </p:cNvSpPr>
          <p:nvPr>
            <p:ph sz="quarter" idx="16" hasCustomPrompt="1"/>
          </p:nvPr>
        </p:nvSpPr>
        <p:spPr>
          <a:xfrm>
            <a:off x="1664834" y="3078783"/>
            <a:ext cx="1229932" cy="228600"/>
          </a:xfrm>
        </p:spPr>
        <p:txBody>
          <a:bodyPr lIns="0" tIns="0" rIns="0" bIns="0" anchor="ctr">
            <a:normAutofit/>
          </a:bodyPr>
          <a:lstStyle>
            <a:lvl1pPr marL="0" indent="0" algn="r">
              <a:buNone/>
              <a:defRPr sz="1080" b="1">
                <a:solidFill>
                  <a:schemeClr val="tx1">
                    <a:lumMod val="65000"/>
                    <a:lumOff val="35000"/>
                  </a:schemeClr>
                </a:solidFill>
                <a:latin typeface="Source Sans Pro Light"/>
              </a:defRPr>
            </a:lvl1pPr>
          </a:lstStyle>
          <a:p>
            <a:pPr lvl="0"/>
            <a:r>
              <a:rPr lang="en-GB"/>
              <a:t>Product 1</a:t>
            </a:r>
          </a:p>
        </p:txBody>
      </p:sp>
      <p:sp>
        <p:nvSpPr>
          <p:cNvPr id="61" name="Text Placeholder 17"/>
          <p:cNvSpPr>
            <a:spLocks noGrp="1"/>
          </p:cNvSpPr>
          <p:nvPr>
            <p:ph type="body" sz="quarter" idx="34" hasCustomPrompt="1"/>
          </p:nvPr>
        </p:nvSpPr>
        <p:spPr>
          <a:xfrm>
            <a:off x="1370370" y="5085528"/>
            <a:ext cx="1524397" cy="838200"/>
          </a:xfrm>
        </p:spPr>
        <p:txBody>
          <a:bodyPr lIns="0" tIns="0" rIns="0" bIns="0" anchor="t">
            <a:normAutofit/>
          </a:bodyPr>
          <a:lstStyle>
            <a:lvl1pPr marL="0" indent="0" algn="r">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2" name="Content Placeholder 20"/>
          <p:cNvSpPr>
            <a:spLocks noGrp="1"/>
          </p:cNvSpPr>
          <p:nvPr>
            <p:ph sz="quarter" idx="35" hasCustomPrompt="1"/>
          </p:nvPr>
        </p:nvSpPr>
        <p:spPr>
          <a:xfrm>
            <a:off x="1664834" y="4779000"/>
            <a:ext cx="1229932" cy="228600"/>
          </a:xfrm>
        </p:spPr>
        <p:txBody>
          <a:bodyPr lIns="0" tIns="0" rIns="0" bIns="0" anchor="ctr">
            <a:normAutofit/>
          </a:bodyPr>
          <a:lstStyle>
            <a:lvl1pPr marL="0" indent="0" algn="r">
              <a:buNone/>
              <a:defRPr sz="1080" b="1">
                <a:solidFill>
                  <a:schemeClr val="tx1">
                    <a:lumMod val="65000"/>
                    <a:lumOff val="35000"/>
                  </a:schemeClr>
                </a:solidFill>
                <a:latin typeface="Source Sans Pro Light"/>
              </a:defRPr>
            </a:lvl1pPr>
          </a:lstStyle>
          <a:p>
            <a:pPr lvl="0"/>
            <a:r>
              <a:rPr lang="en-GB"/>
              <a:t>Product 1</a:t>
            </a:r>
          </a:p>
        </p:txBody>
      </p:sp>
      <p:sp>
        <p:nvSpPr>
          <p:cNvPr id="63" name="Text Placeholder 17"/>
          <p:cNvSpPr>
            <a:spLocks noGrp="1"/>
          </p:cNvSpPr>
          <p:nvPr>
            <p:ph type="body" sz="quarter" idx="36" hasCustomPrompt="1"/>
          </p:nvPr>
        </p:nvSpPr>
        <p:spPr>
          <a:xfrm>
            <a:off x="9297234" y="3385311"/>
            <a:ext cx="1524397" cy="838200"/>
          </a:xfrm>
        </p:spPr>
        <p:txBody>
          <a:bodyPr lIns="0" tIns="0" rIns="0" bIns="0" anchor="t">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4" name="Content Placeholder 20"/>
          <p:cNvSpPr>
            <a:spLocks noGrp="1"/>
          </p:cNvSpPr>
          <p:nvPr>
            <p:ph sz="quarter" idx="37" hasCustomPrompt="1"/>
          </p:nvPr>
        </p:nvSpPr>
        <p:spPr>
          <a:xfrm>
            <a:off x="9297234" y="3078783"/>
            <a:ext cx="1229932"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Product 1</a:t>
            </a:r>
          </a:p>
        </p:txBody>
      </p:sp>
      <p:sp>
        <p:nvSpPr>
          <p:cNvPr id="65" name="Text Placeholder 17"/>
          <p:cNvSpPr>
            <a:spLocks noGrp="1"/>
          </p:cNvSpPr>
          <p:nvPr>
            <p:ph type="body" sz="quarter" idx="38" hasCustomPrompt="1"/>
          </p:nvPr>
        </p:nvSpPr>
        <p:spPr>
          <a:xfrm>
            <a:off x="9297234" y="5085528"/>
            <a:ext cx="1524397" cy="838200"/>
          </a:xfrm>
        </p:spPr>
        <p:txBody>
          <a:bodyPr lIns="0" tIns="0" rIns="0" bIns="0" anchor="t">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6" name="Content Placeholder 20"/>
          <p:cNvSpPr>
            <a:spLocks noGrp="1"/>
          </p:cNvSpPr>
          <p:nvPr>
            <p:ph sz="quarter" idx="39" hasCustomPrompt="1"/>
          </p:nvPr>
        </p:nvSpPr>
        <p:spPr>
          <a:xfrm>
            <a:off x="9297234" y="4779000"/>
            <a:ext cx="1229932"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Product 1</a:t>
            </a:r>
          </a:p>
        </p:txBody>
      </p:sp>
    </p:spTree>
    <p:extLst>
      <p:ext uri="{BB962C8B-B14F-4D97-AF65-F5344CB8AC3E}">
        <p14:creationId xmlns:p14="http://schemas.microsoft.com/office/powerpoint/2010/main" val="25007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0">
                                            <p:txEl>
                                              <p:pRg st="0" end="0"/>
                                            </p:txEl>
                                          </p:spTgt>
                                        </p:tgtEl>
                                        <p:attrNameLst>
                                          <p:attrName>style.visibility</p:attrName>
                                        </p:attrNameLst>
                                      </p:cBhvr>
                                      <p:to>
                                        <p:strVal val="visible"/>
                                      </p:to>
                                    </p:set>
                                    <p:animEffect transition="in" filter="dissolve">
                                      <p:cBhvr>
                                        <p:cTn id="19" dur="500"/>
                                        <p:tgtEl>
                                          <p:spTgt spid="60">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dissolve">
                                      <p:cBhvr>
                                        <p:cTn id="22" dur="500"/>
                                        <p:tgtEl>
                                          <p:spTgt spid="30">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59"/>
                                        </p:tgtEl>
                                        <p:attrNameLst>
                                          <p:attrName>style.visibility</p:attrName>
                                        </p:attrNameLst>
                                      </p:cBhvr>
                                      <p:to>
                                        <p:strVal val="visible"/>
                                      </p:to>
                                    </p:set>
                                    <p:animEffect transition="in" filter="dissolve">
                                      <p:cBhvr>
                                        <p:cTn id="26" dur="500"/>
                                        <p:tgtEl>
                                          <p:spTgt spid="5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4">
                                            <p:txEl>
                                              <p:pRg st="0" end="0"/>
                                            </p:txEl>
                                          </p:spTgt>
                                        </p:tgtEl>
                                        <p:attrNameLst>
                                          <p:attrName>style.visibility</p:attrName>
                                        </p:attrNameLst>
                                      </p:cBhvr>
                                      <p:to>
                                        <p:strVal val="visible"/>
                                      </p:to>
                                    </p:set>
                                    <p:animEffect transition="in" filter="dissolve">
                                      <p:cBhvr>
                                        <p:cTn id="34" dur="500"/>
                                        <p:tgtEl>
                                          <p:spTgt spid="64">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3">
                                            <p:txEl>
                                              <p:pRg st="0" end="0"/>
                                            </p:txEl>
                                          </p:spTgt>
                                        </p:tgtEl>
                                        <p:attrNameLst>
                                          <p:attrName>style.visibility</p:attrName>
                                        </p:attrNameLst>
                                      </p:cBhvr>
                                      <p:to>
                                        <p:strVal val="visible"/>
                                      </p:to>
                                    </p:set>
                                    <p:animEffect transition="in" filter="dissolve">
                                      <p:cBhvr>
                                        <p:cTn id="37" dur="500"/>
                                        <p:tgtEl>
                                          <p:spTgt spid="63">
                                            <p:txEl>
                                              <p:pRg st="0" end="0"/>
                                            </p:txEl>
                                          </p:spTgt>
                                        </p:tgtEl>
                                      </p:cBhvr>
                                    </p:animEffect>
                                  </p:childTnLst>
                                </p:cTn>
                              </p:par>
                            </p:childTnLst>
                          </p:cTn>
                        </p:par>
                        <p:par>
                          <p:cTn id="38" fill="hold">
                            <p:stCondLst>
                              <p:cond delay="3500"/>
                            </p:stCondLst>
                            <p:childTnLst>
                              <p:par>
                                <p:cTn id="39" presetID="9" presetClass="entr" presetSubtype="0" fill="hold" grpId="0" nodeType="afterEffect" nodePh="1">
                                  <p:stCondLst>
                                    <p:cond delay="0"/>
                                  </p:stCondLst>
                                  <p:endCondLst>
                                    <p:cond evt="begin" delay="0">
                                      <p:tn val="39"/>
                                    </p:cond>
                                  </p:endCondLst>
                                  <p:childTnLst>
                                    <p:set>
                                      <p:cBhvr>
                                        <p:cTn id="40" dur="1" fill="hold">
                                          <p:stCondLst>
                                            <p:cond delay="0"/>
                                          </p:stCondLst>
                                        </p:cTn>
                                        <p:tgtEl>
                                          <p:spTgt spid="57"/>
                                        </p:tgtEl>
                                        <p:attrNameLst>
                                          <p:attrName>style.visibility</p:attrName>
                                        </p:attrNameLst>
                                      </p:cBhvr>
                                      <p:to>
                                        <p:strVal val="visible"/>
                                      </p:to>
                                    </p:set>
                                    <p:animEffect transition="in" filter="dissolve">
                                      <p:cBhvr>
                                        <p:cTn id="41" dur="500"/>
                                        <p:tgtEl>
                                          <p:spTgt spid="57"/>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right)">
                                      <p:cBhvr>
                                        <p:cTn id="45" dur="500"/>
                                        <p:tgtEl>
                                          <p:spTgt spid="53"/>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dissolve">
                                      <p:cBhvr>
                                        <p:cTn id="49" dur="500"/>
                                        <p:tgtEl>
                                          <p:spTgt spid="62">
                                            <p:txEl>
                                              <p:pRg st="0" end="0"/>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dissolve">
                                      <p:cBhvr>
                                        <p:cTn id="52" dur="500"/>
                                        <p:tgtEl>
                                          <p:spTgt spid="61">
                                            <p:txEl>
                                              <p:pRg st="0" end="0"/>
                                            </p:txEl>
                                          </p:spTgt>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58"/>
                                        </p:tgtEl>
                                        <p:attrNameLst>
                                          <p:attrName>style.visibility</p:attrName>
                                        </p:attrNameLst>
                                      </p:cBhvr>
                                      <p:to>
                                        <p:strVal val="visible"/>
                                      </p:to>
                                    </p:set>
                                    <p:animEffect transition="in" filter="dissolve">
                                      <p:cBhvr>
                                        <p:cTn id="56" dur="500"/>
                                        <p:tgtEl>
                                          <p:spTgt spid="58"/>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par>
                          <p:cTn id="61" fill="hold">
                            <p:stCondLst>
                              <p:cond delay="6000"/>
                            </p:stCondLst>
                            <p:childTnLst>
                              <p:par>
                                <p:cTn id="62" presetID="9" presetClass="entr" presetSubtype="0" fill="hold" grpId="0" nodeType="afterEffect">
                                  <p:stCondLst>
                                    <p:cond delay="0"/>
                                  </p:stCondLst>
                                  <p:childTnLst>
                                    <p:set>
                                      <p:cBhvr>
                                        <p:cTn id="63" dur="1" fill="hold">
                                          <p:stCondLst>
                                            <p:cond delay="0"/>
                                          </p:stCondLst>
                                        </p:cTn>
                                        <p:tgtEl>
                                          <p:spTgt spid="66">
                                            <p:txEl>
                                              <p:pRg st="0" end="0"/>
                                            </p:txEl>
                                          </p:spTgt>
                                        </p:tgtEl>
                                        <p:attrNameLst>
                                          <p:attrName>style.visibility</p:attrName>
                                        </p:attrNameLst>
                                      </p:cBhvr>
                                      <p:to>
                                        <p:strVal val="visible"/>
                                      </p:to>
                                    </p:set>
                                    <p:animEffect transition="in" filter="dissolve">
                                      <p:cBhvr>
                                        <p:cTn id="64" dur="500"/>
                                        <p:tgtEl>
                                          <p:spTgt spid="66">
                                            <p:txEl>
                                              <p:pRg st="0" end="0"/>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5">
                                            <p:txEl>
                                              <p:pRg st="0" end="0"/>
                                            </p:txEl>
                                          </p:spTgt>
                                        </p:tgtEl>
                                        <p:attrNameLst>
                                          <p:attrName>style.visibility</p:attrName>
                                        </p:attrNameLst>
                                      </p:cBhvr>
                                      <p:to>
                                        <p:strVal val="visible"/>
                                      </p:to>
                                    </p:set>
                                    <p:animEffect transition="in" filter="dissolve">
                                      <p:cBhvr>
                                        <p:cTn id="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8" grpId="0"/>
      <p:bldP spid="57" grpId="0"/>
      <p:bldP spid="3" grpId="0"/>
      <p:bldP spid="16" grpId="0"/>
      <p:bldP spid="30" grpId="0" build="p">
        <p:tmplLst>
          <p:tmpl lvl="1">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21" grpId="0" animBg="1"/>
      <p:bldP spid="41" grpId="0" animBg="1"/>
      <p:bldP spid="42" grpId="0" animBg="1"/>
      <p:bldP spid="53" grpId="0" animBg="1"/>
      <p:bldP spid="60" grpId="0" build="p">
        <p:tmplLst>
          <p:tmpl lvl="1">
            <p:tnLst>
              <p:par>
                <p:cTn presetID="9"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4" grpId="0" build="p">
        <p:tmplLst>
          <p:tmpl lvl="1">
            <p:tnLst>
              <p:par>
                <p:cTn presetID="9"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dissolve">
                      <p:cBhvr>
                        <p:cTn dur="500"/>
                        <p:tgtEl>
                          <p:spTgt spid="64"/>
                        </p:tgtEl>
                      </p:cBhvr>
                    </p:animEffect>
                  </p:childTnLst>
                </p:cTn>
              </p:par>
            </p:tnLst>
          </p:tmpl>
        </p:tmplLst>
      </p:bldP>
      <p:bldP spid="65" grpId="0" build="p">
        <p:tmplLst>
          <p:tmpl lvl="1">
            <p:tnLst>
              <p:par>
                <p:cTn presetID="9"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35" name="Picture Placeholder 2"/>
          <p:cNvSpPr>
            <a:spLocks noGrp="1"/>
          </p:cNvSpPr>
          <p:nvPr>
            <p:ph type="pic" sz="quarter" idx="27"/>
          </p:nvPr>
        </p:nvSpPr>
        <p:spPr>
          <a:xfrm>
            <a:off x="7756696"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6" name="Picture Placeholder 2"/>
          <p:cNvSpPr>
            <a:spLocks noGrp="1"/>
          </p:cNvSpPr>
          <p:nvPr>
            <p:ph type="pic" sz="quarter" idx="28"/>
          </p:nvPr>
        </p:nvSpPr>
        <p:spPr>
          <a:xfrm>
            <a:off x="7756696"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3" name="Picture Placeholder 2"/>
          <p:cNvSpPr>
            <a:spLocks noGrp="1"/>
          </p:cNvSpPr>
          <p:nvPr>
            <p:ph type="pic" sz="quarter" idx="25"/>
          </p:nvPr>
        </p:nvSpPr>
        <p:spPr>
          <a:xfrm>
            <a:off x="4489939"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4" name="Picture Placeholder 2"/>
          <p:cNvSpPr>
            <a:spLocks noGrp="1"/>
          </p:cNvSpPr>
          <p:nvPr>
            <p:ph type="pic" sz="quarter" idx="26"/>
          </p:nvPr>
        </p:nvSpPr>
        <p:spPr>
          <a:xfrm>
            <a:off x="4489939"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2" name="Picture Placeholder 2"/>
          <p:cNvSpPr>
            <a:spLocks noGrp="1"/>
          </p:cNvSpPr>
          <p:nvPr>
            <p:ph type="pic" sz="quarter" idx="24"/>
          </p:nvPr>
        </p:nvSpPr>
        <p:spPr>
          <a:xfrm>
            <a:off x="1225903"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 name="Picture Placeholder 2"/>
          <p:cNvSpPr>
            <a:spLocks noGrp="1"/>
          </p:cNvSpPr>
          <p:nvPr>
            <p:ph type="pic" sz="quarter" idx="22"/>
          </p:nvPr>
        </p:nvSpPr>
        <p:spPr>
          <a:xfrm>
            <a:off x="1225903"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10" name="Text Placeholder 17"/>
          <p:cNvSpPr>
            <a:spLocks noGrp="1"/>
          </p:cNvSpPr>
          <p:nvPr>
            <p:ph type="body" sz="quarter" idx="21"/>
          </p:nvPr>
        </p:nvSpPr>
        <p:spPr>
          <a:xfrm>
            <a:off x="4939602"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24" name="Shape 575"/>
          <p:cNvSpPr/>
          <p:nvPr userDrawn="1"/>
        </p:nvSpPr>
        <p:spPr>
          <a:xfrm>
            <a:off x="1232321" y="1894290"/>
            <a:ext cx="232169" cy="111342"/>
          </a:xfrm>
          <a:prstGeom prst="rect">
            <a:avLst/>
          </a:prstGeom>
          <a:solidFill>
            <a:schemeClr val="accent1">
              <a:lumMod val="75000"/>
            </a:schemeClr>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5" name="Shape 576"/>
          <p:cNvSpPr/>
          <p:nvPr userDrawn="1"/>
        </p:nvSpPr>
        <p:spPr>
          <a:xfrm>
            <a:off x="4491785" y="1894290"/>
            <a:ext cx="232169" cy="111342"/>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Shape 577"/>
          <p:cNvSpPr/>
          <p:nvPr userDrawn="1"/>
        </p:nvSpPr>
        <p:spPr>
          <a:xfrm>
            <a:off x="7763646" y="1894290"/>
            <a:ext cx="232169" cy="111342"/>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7" name="Shape 578"/>
          <p:cNvSpPr/>
          <p:nvPr userDrawn="1"/>
        </p:nvSpPr>
        <p:spPr>
          <a:xfrm>
            <a:off x="1232321" y="5924011"/>
            <a:ext cx="232169" cy="134715"/>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8" name="Shape 579"/>
          <p:cNvSpPr/>
          <p:nvPr userDrawn="1"/>
        </p:nvSpPr>
        <p:spPr>
          <a:xfrm>
            <a:off x="4491785" y="5924011"/>
            <a:ext cx="232169" cy="134715"/>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9" name="Shape 580"/>
          <p:cNvSpPr/>
          <p:nvPr userDrawn="1"/>
        </p:nvSpPr>
        <p:spPr>
          <a:xfrm>
            <a:off x="7763646" y="5924011"/>
            <a:ext cx="232169" cy="134715"/>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0" name="Text Placeholder 17"/>
          <p:cNvSpPr>
            <a:spLocks noGrp="1"/>
          </p:cNvSpPr>
          <p:nvPr>
            <p:ph type="body" sz="quarter" idx="23"/>
          </p:nvPr>
        </p:nvSpPr>
        <p:spPr>
          <a:xfrm>
            <a:off x="1675249"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7" name="Text Placeholder 17"/>
          <p:cNvSpPr>
            <a:spLocks noGrp="1"/>
          </p:cNvSpPr>
          <p:nvPr>
            <p:ph type="body" sz="quarter" idx="29"/>
          </p:nvPr>
        </p:nvSpPr>
        <p:spPr>
          <a:xfrm>
            <a:off x="4939602"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8" name="Text Placeholder 17"/>
          <p:cNvSpPr>
            <a:spLocks noGrp="1"/>
          </p:cNvSpPr>
          <p:nvPr>
            <p:ph type="body" sz="quarter" idx="30"/>
          </p:nvPr>
        </p:nvSpPr>
        <p:spPr>
          <a:xfrm>
            <a:off x="1675249"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9" name="Text Placeholder 17"/>
          <p:cNvSpPr>
            <a:spLocks noGrp="1"/>
          </p:cNvSpPr>
          <p:nvPr>
            <p:ph type="body" sz="quarter" idx="31"/>
          </p:nvPr>
        </p:nvSpPr>
        <p:spPr>
          <a:xfrm>
            <a:off x="8191061"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40" name="Text Placeholder 17"/>
          <p:cNvSpPr>
            <a:spLocks noGrp="1"/>
          </p:cNvSpPr>
          <p:nvPr>
            <p:ph type="body" sz="quarter" idx="32"/>
          </p:nvPr>
        </p:nvSpPr>
        <p:spPr>
          <a:xfrm>
            <a:off x="8191061"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Tree>
    <p:extLst>
      <p:ext uri="{BB962C8B-B14F-4D97-AF65-F5344CB8AC3E}">
        <p14:creationId xmlns:p14="http://schemas.microsoft.com/office/powerpoint/2010/main" val="320139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dissolve">
                                      <p:cBhvr>
                                        <p:cTn id="19" dur="500"/>
                                        <p:tgtEl>
                                          <p:spTgt spid="30">
                                            <p:txEl>
                                              <p:pRg st="0" end="0"/>
                                            </p:txEl>
                                          </p:spTgt>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par>
                          <p:cTn id="28" fill="hold">
                            <p:stCondLst>
                              <p:cond delay="3000"/>
                            </p:stCondLst>
                            <p:childTnLst>
                              <p:par>
                                <p:cTn id="29" presetID="9"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par>
                          <p:cTn id="40" fill="hold">
                            <p:stCondLst>
                              <p:cond delay="4500"/>
                            </p:stCondLst>
                            <p:childTnLst>
                              <p:par>
                                <p:cTn id="41" presetID="9" presetClass="entr" presetSubtype="0" fill="hold" grpId="0" nodeType="afterEffect" nodePh="1">
                                  <p:stCondLst>
                                    <p:cond delay="0"/>
                                  </p:stCondLst>
                                  <p:endCondLst>
                                    <p:cond evt="begin" delay="0">
                                      <p:tn val="41"/>
                                    </p:cond>
                                  </p:endCondLst>
                                  <p:childTnLst>
                                    <p:set>
                                      <p:cBhvr>
                                        <p:cTn id="42" dur="1" fill="hold">
                                          <p:stCondLst>
                                            <p:cond delay="0"/>
                                          </p:stCondLst>
                                        </p:cTn>
                                        <p:tgtEl>
                                          <p:spTgt spid="39">
                                            <p:txEl>
                                              <p:pRg st="0" end="0"/>
                                            </p:txEl>
                                          </p:spTgt>
                                        </p:tgtEl>
                                        <p:attrNameLst>
                                          <p:attrName>style.visibility</p:attrName>
                                        </p:attrNameLst>
                                      </p:cBhvr>
                                      <p:to>
                                        <p:strVal val="visible"/>
                                      </p:to>
                                    </p:set>
                                    <p:animEffect transition="in" filter="dissolve">
                                      <p:cBhvr>
                                        <p:cTn id="43" dur="500"/>
                                        <p:tgtEl>
                                          <p:spTgt spid="39">
                                            <p:txEl>
                                              <p:pRg st="0" end="0"/>
                                            </p:txEl>
                                          </p:spTgt>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par>
                          <p:cTn id="52" fill="hold">
                            <p:stCondLst>
                              <p:cond delay="6000"/>
                            </p:stCondLst>
                            <p:childTnLst>
                              <p:par>
                                <p:cTn id="53" presetID="9" presetClass="entr" presetSubtype="0" fill="hold" grpId="0" nodeType="afterEffect" nodePh="1">
                                  <p:stCondLst>
                                    <p:cond delay="0"/>
                                  </p:stCondLst>
                                  <p:endCondLst>
                                    <p:cond evt="begin" delay="0">
                                      <p:tn val="53"/>
                                    </p:cond>
                                  </p:endCondLst>
                                  <p:childTnLst>
                                    <p:set>
                                      <p:cBhvr>
                                        <p:cTn id="54" dur="1" fill="hold">
                                          <p:stCondLst>
                                            <p:cond delay="0"/>
                                          </p:stCondLst>
                                        </p:cTn>
                                        <p:tgtEl>
                                          <p:spTgt spid="38">
                                            <p:txEl>
                                              <p:pRg st="0" end="0"/>
                                            </p:txEl>
                                          </p:spTgt>
                                        </p:tgtEl>
                                        <p:attrNameLst>
                                          <p:attrName>style.visibility</p:attrName>
                                        </p:attrNameLst>
                                      </p:cBhvr>
                                      <p:to>
                                        <p:strVal val="visible"/>
                                      </p:to>
                                    </p:set>
                                    <p:animEffect transition="in" filter="dissolve">
                                      <p:cBhvr>
                                        <p:cTn id="55" dur="500"/>
                                        <p:tgtEl>
                                          <p:spTgt spid="38">
                                            <p:txEl>
                                              <p:pRg st="0" end="0"/>
                                            </p:txEl>
                                          </p:spTgt>
                                        </p:tgtEl>
                                      </p:cBhvr>
                                    </p:animEffect>
                                  </p:childTnLst>
                                </p:cTn>
                              </p:par>
                            </p:childTnLst>
                          </p:cTn>
                        </p:par>
                        <p:par>
                          <p:cTn id="56" fill="hold">
                            <p:stCondLst>
                              <p:cond delay="6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par>
                          <p:cTn id="64" fill="hold">
                            <p:stCondLst>
                              <p:cond delay="7500"/>
                            </p:stCondLst>
                            <p:childTnLst>
                              <p:par>
                                <p:cTn id="65" presetID="9" presetClass="entr" presetSubtype="0" fill="hold" grpId="0" nodeType="afterEffect" nodePh="1">
                                  <p:stCondLst>
                                    <p:cond delay="0"/>
                                  </p:stCondLst>
                                  <p:endCondLst>
                                    <p:cond evt="begin" delay="0">
                                      <p:tn val="65"/>
                                    </p:cond>
                                  </p:endCondLst>
                                  <p:childTnLst>
                                    <p:set>
                                      <p:cBhvr>
                                        <p:cTn id="66" dur="1" fill="hold">
                                          <p:stCondLst>
                                            <p:cond delay="0"/>
                                          </p:stCondLst>
                                        </p:cTn>
                                        <p:tgtEl>
                                          <p:spTgt spid="37">
                                            <p:txEl>
                                              <p:pRg st="0" end="0"/>
                                            </p:txEl>
                                          </p:spTgt>
                                        </p:tgtEl>
                                        <p:attrNameLst>
                                          <p:attrName>style.visibility</p:attrName>
                                        </p:attrNameLst>
                                      </p:cBhvr>
                                      <p:to>
                                        <p:strVal val="visible"/>
                                      </p:to>
                                    </p:set>
                                    <p:animEffect transition="in" filter="dissolve">
                                      <p:cBhvr>
                                        <p:cTn id="67" dur="500"/>
                                        <p:tgtEl>
                                          <p:spTgt spid="37">
                                            <p:txEl>
                                              <p:pRg st="0" end="0"/>
                                            </p:txEl>
                                          </p:spTgt>
                                        </p:tgtEl>
                                      </p:cBhvr>
                                    </p:animEffect>
                                  </p:childTnLst>
                                </p:cTn>
                              </p:par>
                            </p:childTnLst>
                          </p:cTn>
                        </p:par>
                        <p:par>
                          <p:cTn id="68" fill="hold">
                            <p:stCondLst>
                              <p:cond delay="8000"/>
                            </p:stCondLst>
                            <p:childTnLst>
                              <p:par>
                                <p:cTn id="69" presetID="10" presetClass="entr" presetSubtype="0" fill="hold" grpId="0" nodeType="afterEffect" nodePh="1">
                                  <p:stCondLst>
                                    <p:cond delay="0"/>
                                  </p:stCondLst>
                                  <p:endCondLst>
                                    <p:cond evt="begin" delay="0">
                                      <p:tn val="69"/>
                                    </p:cond>
                                  </p:end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childTnLst>
                          </p:cTn>
                        </p:par>
                        <p:par>
                          <p:cTn id="76" fill="hold">
                            <p:stCondLst>
                              <p:cond delay="9000"/>
                            </p:stCondLst>
                            <p:childTnLst>
                              <p:par>
                                <p:cTn id="77" presetID="9" presetClass="entr" presetSubtype="0" fill="hold" grpId="0" nodeType="afterEffect" nodePh="1">
                                  <p:stCondLst>
                                    <p:cond delay="0"/>
                                  </p:stCondLst>
                                  <p:endCondLst>
                                    <p:cond evt="begin" delay="0">
                                      <p:tn val="77"/>
                                    </p:cond>
                                  </p:endCondLst>
                                  <p:childTnLst>
                                    <p:set>
                                      <p:cBhvr>
                                        <p:cTn id="78" dur="1" fill="hold">
                                          <p:stCondLst>
                                            <p:cond delay="0"/>
                                          </p:stCondLst>
                                        </p:cTn>
                                        <p:tgtEl>
                                          <p:spTgt spid="40">
                                            <p:txEl>
                                              <p:pRg st="0" end="0"/>
                                            </p:txEl>
                                          </p:spTgt>
                                        </p:tgtEl>
                                        <p:attrNameLst>
                                          <p:attrName>style.visibility</p:attrName>
                                        </p:attrNameLst>
                                      </p:cBhvr>
                                      <p:to>
                                        <p:strVal val="visible"/>
                                      </p:to>
                                    </p:set>
                                    <p:animEffect transition="in" filter="dissolve">
                                      <p:cBhvr>
                                        <p:cTn id="79"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3" grpId="0"/>
      <p:bldP spid="34" grpId="0"/>
      <p:bldP spid="32" grpId="0"/>
      <p:bldP spid="3" grpId="0"/>
      <p:bldP spid="16" grpId="0"/>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animBg="1"/>
      <p:bldP spid="25" grpId="0" animBg="1"/>
      <p:bldP spid="26" grpId="0" animBg="1"/>
      <p:bldP spid="27" grpId="0" animBg="1"/>
      <p:bldP spid="28" grpId="0" animBg="1"/>
      <p:bldP spid="29" grpId="0" animBg="1"/>
      <p:bldP spid="3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37"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dissolve">
                      <p:cBhvr>
                        <p:cTn dur="500"/>
                        <p:tgtEl>
                          <p:spTgt spid="37"/>
                        </p:tgtEl>
                      </p:cBhvr>
                    </p:animEffect>
                  </p:childTnLst>
                </p:cTn>
              </p:par>
            </p:tnLst>
          </p:tmpl>
        </p:tmplLst>
      </p:bldP>
      <p:bldP spid="3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8"/>
                        </p:tgtEl>
                        <p:attrNameLst>
                          <p:attrName>style.visibility</p:attrName>
                        </p:attrNameLst>
                      </p:cBhvr>
                      <p:to>
                        <p:strVal val="visible"/>
                      </p:to>
                    </p:set>
                    <p:animEffect transition="in" filter="dissolve">
                      <p:cBhvr>
                        <p:cTn dur="500"/>
                        <p:tgtEl>
                          <p:spTgt spid="38"/>
                        </p:tgtEl>
                      </p:cBhvr>
                    </p:animEffect>
                  </p:childTnLst>
                </p:cTn>
              </p:par>
            </p:tnLst>
          </p:tmpl>
        </p:tmplLst>
      </p:bldP>
      <p:bldP spid="3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9"/>
                        </p:tgtEl>
                        <p:attrNameLst>
                          <p:attrName>style.visibility</p:attrName>
                        </p:attrNameLst>
                      </p:cBhvr>
                      <p:to>
                        <p:strVal val="visible"/>
                      </p:to>
                    </p:set>
                    <p:animEffect transition="in" filter="dissolve">
                      <p:cBhvr>
                        <p:cTn dur="500"/>
                        <p:tgtEl>
                          <p:spTgt spid="39"/>
                        </p:tgtEl>
                      </p:cBhvr>
                    </p:animEffect>
                  </p:childTnLst>
                </p:cTn>
              </p:par>
            </p:tnLst>
          </p:tmpl>
        </p:tmplLst>
      </p:bldP>
      <p:bldP spid="4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40"/>
                        </p:tgtEl>
                        <p:attrNameLst>
                          <p:attrName>style.visibility</p:attrName>
                        </p:attrNameLst>
                      </p:cBhvr>
                      <p:to>
                        <p:strVal val="visible"/>
                      </p:to>
                    </p:set>
                    <p:animEffect transition="in" filter="dissolve">
                      <p:cBhvr>
                        <p:cTn dur="500"/>
                        <p:tgtEl>
                          <p:spTgt spid="40"/>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750626" y="2006223"/>
            <a:ext cx="10704395" cy="4163820"/>
          </a:xfrm>
        </p:spPr>
        <p:txBody>
          <a:bodyPr/>
          <a:lstStyle/>
          <a:p>
            <a:endParaRPr lang="en-US"/>
          </a:p>
        </p:txBody>
      </p:sp>
    </p:spTree>
    <p:extLst>
      <p:ext uri="{BB962C8B-B14F-4D97-AF65-F5344CB8AC3E}">
        <p14:creationId xmlns:p14="http://schemas.microsoft.com/office/powerpoint/2010/main" val="82811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Freeform 6"/>
          <p:cNvSpPr>
            <a:spLocks/>
          </p:cNvSpPr>
          <p:nvPr userDrawn="1"/>
        </p:nvSpPr>
        <p:spPr bwMode="auto">
          <a:xfrm>
            <a:off x="566196" y="2101044"/>
            <a:ext cx="2721801" cy="2906391"/>
          </a:xfrm>
          <a:custGeom>
            <a:avLst/>
            <a:gdLst>
              <a:gd name="T0" fmla="*/ 1758 w 2144"/>
              <a:gd name="T1" fmla="*/ 178 h 2290"/>
              <a:gd name="T2" fmla="*/ 1650 w 2144"/>
              <a:gd name="T3" fmla="*/ 114 h 2290"/>
              <a:gd name="T4" fmla="*/ 1532 w 2144"/>
              <a:gd name="T5" fmla="*/ 64 h 2290"/>
              <a:gd name="T6" fmla="*/ 1402 w 2144"/>
              <a:gd name="T7" fmla="*/ 28 h 2290"/>
              <a:gd name="T8" fmla="*/ 1262 w 2144"/>
              <a:gd name="T9" fmla="*/ 6 h 2290"/>
              <a:gd name="T10" fmla="*/ 1108 w 2144"/>
              <a:gd name="T11" fmla="*/ 0 h 2290"/>
              <a:gd name="T12" fmla="*/ 976 w 2144"/>
              <a:gd name="T13" fmla="*/ 4 h 2290"/>
              <a:gd name="T14" fmla="*/ 796 w 2144"/>
              <a:gd name="T15" fmla="*/ 28 h 2290"/>
              <a:gd name="T16" fmla="*/ 636 w 2144"/>
              <a:gd name="T17" fmla="*/ 72 h 2290"/>
              <a:gd name="T18" fmla="*/ 494 w 2144"/>
              <a:gd name="T19" fmla="*/ 138 h 2290"/>
              <a:gd name="T20" fmla="*/ 372 w 2144"/>
              <a:gd name="T21" fmla="*/ 222 h 2290"/>
              <a:gd name="T22" fmla="*/ 302 w 2144"/>
              <a:gd name="T23" fmla="*/ 292 h 2290"/>
              <a:gd name="T24" fmla="*/ 212 w 2144"/>
              <a:gd name="T25" fmla="*/ 406 h 2290"/>
              <a:gd name="T26" fmla="*/ 136 w 2144"/>
              <a:gd name="T27" fmla="*/ 536 h 2290"/>
              <a:gd name="T28" fmla="*/ 78 w 2144"/>
              <a:gd name="T29" fmla="*/ 678 h 2290"/>
              <a:gd name="T30" fmla="*/ 34 w 2144"/>
              <a:gd name="T31" fmla="*/ 832 h 2290"/>
              <a:gd name="T32" fmla="*/ 6 w 2144"/>
              <a:gd name="T33" fmla="*/ 1000 h 2290"/>
              <a:gd name="T34" fmla="*/ 754 w 2144"/>
              <a:gd name="T35" fmla="*/ 1168 h 2290"/>
              <a:gd name="T36" fmla="*/ 782 w 2144"/>
              <a:gd name="T37" fmla="*/ 994 h 2290"/>
              <a:gd name="T38" fmla="*/ 828 w 2144"/>
              <a:gd name="T39" fmla="*/ 864 h 2290"/>
              <a:gd name="T40" fmla="*/ 868 w 2144"/>
              <a:gd name="T41" fmla="*/ 802 h 2290"/>
              <a:gd name="T42" fmla="*/ 944 w 2144"/>
              <a:gd name="T43" fmla="*/ 738 h 2290"/>
              <a:gd name="T44" fmla="*/ 1030 w 2144"/>
              <a:gd name="T45" fmla="*/ 702 h 2290"/>
              <a:gd name="T46" fmla="*/ 1096 w 2144"/>
              <a:gd name="T47" fmla="*/ 696 h 2290"/>
              <a:gd name="T48" fmla="*/ 1184 w 2144"/>
              <a:gd name="T49" fmla="*/ 706 h 2290"/>
              <a:gd name="T50" fmla="*/ 1252 w 2144"/>
              <a:gd name="T51" fmla="*/ 734 h 2290"/>
              <a:gd name="T52" fmla="*/ 1288 w 2144"/>
              <a:gd name="T53" fmla="*/ 764 h 2290"/>
              <a:gd name="T54" fmla="*/ 1326 w 2144"/>
              <a:gd name="T55" fmla="*/ 822 h 2290"/>
              <a:gd name="T56" fmla="*/ 1346 w 2144"/>
              <a:gd name="T57" fmla="*/ 898 h 2290"/>
              <a:gd name="T58" fmla="*/ 1350 w 2144"/>
              <a:gd name="T59" fmla="*/ 956 h 2290"/>
              <a:gd name="T60" fmla="*/ 1340 w 2144"/>
              <a:gd name="T61" fmla="*/ 1018 h 2290"/>
              <a:gd name="T62" fmla="*/ 1290 w 2144"/>
              <a:gd name="T63" fmla="*/ 1118 h 2290"/>
              <a:gd name="T64" fmla="*/ 1194 w 2144"/>
              <a:gd name="T65" fmla="*/ 1226 h 2290"/>
              <a:gd name="T66" fmla="*/ 952 w 2144"/>
              <a:gd name="T67" fmla="*/ 1464 h 2290"/>
              <a:gd name="T68" fmla="*/ 814 w 2144"/>
              <a:gd name="T69" fmla="*/ 1618 h 2290"/>
              <a:gd name="T70" fmla="*/ 774 w 2144"/>
              <a:gd name="T71" fmla="*/ 1676 h 2290"/>
              <a:gd name="T72" fmla="*/ 726 w 2144"/>
              <a:gd name="T73" fmla="*/ 1766 h 2290"/>
              <a:gd name="T74" fmla="*/ 688 w 2144"/>
              <a:gd name="T75" fmla="*/ 1864 h 2290"/>
              <a:gd name="T76" fmla="*/ 668 w 2144"/>
              <a:gd name="T77" fmla="*/ 1938 h 2290"/>
              <a:gd name="T78" fmla="*/ 650 w 2144"/>
              <a:gd name="T79" fmla="*/ 2066 h 2290"/>
              <a:gd name="T80" fmla="*/ 644 w 2144"/>
              <a:gd name="T81" fmla="*/ 2216 h 2290"/>
              <a:gd name="T82" fmla="*/ 1382 w 2144"/>
              <a:gd name="T83" fmla="*/ 2290 h 2290"/>
              <a:gd name="T84" fmla="*/ 1390 w 2144"/>
              <a:gd name="T85" fmla="*/ 2174 h 2290"/>
              <a:gd name="T86" fmla="*/ 1412 w 2144"/>
              <a:gd name="T87" fmla="*/ 2074 h 2290"/>
              <a:gd name="T88" fmla="*/ 1434 w 2144"/>
              <a:gd name="T89" fmla="*/ 2018 h 2290"/>
              <a:gd name="T90" fmla="*/ 1492 w 2144"/>
              <a:gd name="T91" fmla="*/ 1928 h 2290"/>
              <a:gd name="T92" fmla="*/ 1592 w 2144"/>
              <a:gd name="T93" fmla="*/ 1816 h 2290"/>
              <a:gd name="T94" fmla="*/ 1680 w 2144"/>
              <a:gd name="T95" fmla="*/ 1732 h 2290"/>
              <a:gd name="T96" fmla="*/ 1864 w 2144"/>
              <a:gd name="T97" fmla="*/ 1552 h 2290"/>
              <a:gd name="T98" fmla="*/ 1996 w 2144"/>
              <a:gd name="T99" fmla="*/ 1394 h 2290"/>
              <a:gd name="T100" fmla="*/ 2052 w 2144"/>
              <a:gd name="T101" fmla="*/ 1300 h 2290"/>
              <a:gd name="T102" fmla="*/ 2108 w 2144"/>
              <a:gd name="T103" fmla="*/ 1166 h 2290"/>
              <a:gd name="T104" fmla="*/ 2138 w 2144"/>
              <a:gd name="T105" fmla="*/ 1028 h 2290"/>
              <a:gd name="T106" fmla="*/ 2144 w 2144"/>
              <a:gd name="T107" fmla="*/ 934 h 2290"/>
              <a:gd name="T108" fmla="*/ 2132 w 2144"/>
              <a:gd name="T109" fmla="*/ 770 h 2290"/>
              <a:gd name="T110" fmla="*/ 2094 w 2144"/>
              <a:gd name="T111" fmla="*/ 618 h 2290"/>
              <a:gd name="T112" fmla="*/ 2032 w 2144"/>
              <a:gd name="T113" fmla="*/ 478 h 2290"/>
              <a:gd name="T114" fmla="*/ 1946 w 2144"/>
              <a:gd name="T115" fmla="*/ 352 h 2290"/>
              <a:gd name="T116" fmla="*/ 1834 w 2144"/>
              <a:gd name="T117" fmla="*/ 23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4" h="2290">
                <a:moveTo>
                  <a:pt x="1790" y="202"/>
                </a:moveTo>
                <a:lnTo>
                  <a:pt x="1790" y="202"/>
                </a:lnTo>
                <a:lnTo>
                  <a:pt x="1758" y="178"/>
                </a:lnTo>
                <a:lnTo>
                  <a:pt x="1724" y="156"/>
                </a:lnTo>
                <a:lnTo>
                  <a:pt x="1688" y="134"/>
                </a:lnTo>
                <a:lnTo>
                  <a:pt x="1650" y="114"/>
                </a:lnTo>
                <a:lnTo>
                  <a:pt x="1612" y="96"/>
                </a:lnTo>
                <a:lnTo>
                  <a:pt x="1574" y="80"/>
                </a:lnTo>
                <a:lnTo>
                  <a:pt x="1532" y="64"/>
                </a:lnTo>
                <a:lnTo>
                  <a:pt x="1490" y="50"/>
                </a:lnTo>
                <a:lnTo>
                  <a:pt x="1448" y="38"/>
                </a:lnTo>
                <a:lnTo>
                  <a:pt x="1402" y="28"/>
                </a:lnTo>
                <a:lnTo>
                  <a:pt x="1356" y="20"/>
                </a:lnTo>
                <a:lnTo>
                  <a:pt x="1310" y="12"/>
                </a:lnTo>
                <a:lnTo>
                  <a:pt x="1262" y="6"/>
                </a:lnTo>
                <a:lnTo>
                  <a:pt x="1212" y="4"/>
                </a:lnTo>
                <a:lnTo>
                  <a:pt x="1160" y="0"/>
                </a:lnTo>
                <a:lnTo>
                  <a:pt x="1108" y="0"/>
                </a:lnTo>
                <a:lnTo>
                  <a:pt x="1108" y="0"/>
                </a:lnTo>
                <a:lnTo>
                  <a:pt x="1042" y="0"/>
                </a:lnTo>
                <a:lnTo>
                  <a:pt x="976" y="4"/>
                </a:lnTo>
                <a:lnTo>
                  <a:pt x="914" y="10"/>
                </a:lnTo>
                <a:lnTo>
                  <a:pt x="854" y="18"/>
                </a:lnTo>
                <a:lnTo>
                  <a:pt x="796" y="28"/>
                </a:lnTo>
                <a:lnTo>
                  <a:pt x="740" y="40"/>
                </a:lnTo>
                <a:lnTo>
                  <a:pt x="686" y="56"/>
                </a:lnTo>
                <a:lnTo>
                  <a:pt x="636" y="72"/>
                </a:lnTo>
                <a:lnTo>
                  <a:pt x="586" y="92"/>
                </a:lnTo>
                <a:lnTo>
                  <a:pt x="538" y="114"/>
                </a:lnTo>
                <a:lnTo>
                  <a:pt x="494" y="138"/>
                </a:lnTo>
                <a:lnTo>
                  <a:pt x="452" y="164"/>
                </a:lnTo>
                <a:lnTo>
                  <a:pt x="410" y="192"/>
                </a:lnTo>
                <a:lnTo>
                  <a:pt x="372" y="222"/>
                </a:lnTo>
                <a:lnTo>
                  <a:pt x="336" y="256"/>
                </a:lnTo>
                <a:lnTo>
                  <a:pt x="302" y="292"/>
                </a:lnTo>
                <a:lnTo>
                  <a:pt x="302" y="292"/>
                </a:lnTo>
                <a:lnTo>
                  <a:pt x="270" y="328"/>
                </a:lnTo>
                <a:lnTo>
                  <a:pt x="240" y="366"/>
                </a:lnTo>
                <a:lnTo>
                  <a:pt x="212" y="406"/>
                </a:lnTo>
                <a:lnTo>
                  <a:pt x="186" y="448"/>
                </a:lnTo>
                <a:lnTo>
                  <a:pt x="160" y="492"/>
                </a:lnTo>
                <a:lnTo>
                  <a:pt x="136" y="536"/>
                </a:lnTo>
                <a:lnTo>
                  <a:pt x="116" y="582"/>
                </a:lnTo>
                <a:lnTo>
                  <a:pt x="96" y="628"/>
                </a:lnTo>
                <a:lnTo>
                  <a:pt x="78" y="678"/>
                </a:lnTo>
                <a:lnTo>
                  <a:pt x="62" y="728"/>
                </a:lnTo>
                <a:lnTo>
                  <a:pt x="46" y="780"/>
                </a:lnTo>
                <a:lnTo>
                  <a:pt x="34" y="832"/>
                </a:lnTo>
                <a:lnTo>
                  <a:pt x="24" y="888"/>
                </a:lnTo>
                <a:lnTo>
                  <a:pt x="14" y="944"/>
                </a:lnTo>
                <a:lnTo>
                  <a:pt x="6" y="1000"/>
                </a:lnTo>
                <a:lnTo>
                  <a:pt x="0" y="1060"/>
                </a:lnTo>
                <a:lnTo>
                  <a:pt x="754" y="1168"/>
                </a:lnTo>
                <a:lnTo>
                  <a:pt x="754" y="1168"/>
                </a:lnTo>
                <a:lnTo>
                  <a:pt x="760" y="1104"/>
                </a:lnTo>
                <a:lnTo>
                  <a:pt x="770" y="1046"/>
                </a:lnTo>
                <a:lnTo>
                  <a:pt x="782" y="994"/>
                </a:lnTo>
                <a:lnTo>
                  <a:pt x="794" y="946"/>
                </a:lnTo>
                <a:lnTo>
                  <a:pt x="810" y="902"/>
                </a:lnTo>
                <a:lnTo>
                  <a:pt x="828" y="864"/>
                </a:lnTo>
                <a:lnTo>
                  <a:pt x="848" y="830"/>
                </a:lnTo>
                <a:lnTo>
                  <a:pt x="868" y="802"/>
                </a:lnTo>
                <a:lnTo>
                  <a:pt x="868" y="802"/>
                </a:lnTo>
                <a:lnTo>
                  <a:pt x="892" y="776"/>
                </a:lnTo>
                <a:lnTo>
                  <a:pt x="916" y="756"/>
                </a:lnTo>
                <a:lnTo>
                  <a:pt x="944" y="738"/>
                </a:lnTo>
                <a:lnTo>
                  <a:pt x="970" y="722"/>
                </a:lnTo>
                <a:lnTo>
                  <a:pt x="1000" y="710"/>
                </a:lnTo>
                <a:lnTo>
                  <a:pt x="1030" y="702"/>
                </a:lnTo>
                <a:lnTo>
                  <a:pt x="1062" y="698"/>
                </a:lnTo>
                <a:lnTo>
                  <a:pt x="1096" y="696"/>
                </a:lnTo>
                <a:lnTo>
                  <a:pt x="1096" y="696"/>
                </a:lnTo>
                <a:lnTo>
                  <a:pt x="1128" y="698"/>
                </a:lnTo>
                <a:lnTo>
                  <a:pt x="1156" y="700"/>
                </a:lnTo>
                <a:lnTo>
                  <a:pt x="1184" y="706"/>
                </a:lnTo>
                <a:lnTo>
                  <a:pt x="1208" y="714"/>
                </a:lnTo>
                <a:lnTo>
                  <a:pt x="1232" y="722"/>
                </a:lnTo>
                <a:lnTo>
                  <a:pt x="1252" y="734"/>
                </a:lnTo>
                <a:lnTo>
                  <a:pt x="1270" y="748"/>
                </a:lnTo>
                <a:lnTo>
                  <a:pt x="1288" y="764"/>
                </a:lnTo>
                <a:lnTo>
                  <a:pt x="1288" y="764"/>
                </a:lnTo>
                <a:lnTo>
                  <a:pt x="1302" y="782"/>
                </a:lnTo>
                <a:lnTo>
                  <a:pt x="1316" y="802"/>
                </a:lnTo>
                <a:lnTo>
                  <a:pt x="1326" y="822"/>
                </a:lnTo>
                <a:lnTo>
                  <a:pt x="1334" y="846"/>
                </a:lnTo>
                <a:lnTo>
                  <a:pt x="1342" y="870"/>
                </a:lnTo>
                <a:lnTo>
                  <a:pt x="1346" y="898"/>
                </a:lnTo>
                <a:lnTo>
                  <a:pt x="1350" y="926"/>
                </a:lnTo>
                <a:lnTo>
                  <a:pt x="1350" y="956"/>
                </a:lnTo>
                <a:lnTo>
                  <a:pt x="1350" y="956"/>
                </a:lnTo>
                <a:lnTo>
                  <a:pt x="1350" y="970"/>
                </a:lnTo>
                <a:lnTo>
                  <a:pt x="1348" y="986"/>
                </a:lnTo>
                <a:lnTo>
                  <a:pt x="1340" y="1018"/>
                </a:lnTo>
                <a:lnTo>
                  <a:pt x="1328" y="1050"/>
                </a:lnTo>
                <a:lnTo>
                  <a:pt x="1312" y="1084"/>
                </a:lnTo>
                <a:lnTo>
                  <a:pt x="1290" y="1118"/>
                </a:lnTo>
                <a:lnTo>
                  <a:pt x="1262" y="1152"/>
                </a:lnTo>
                <a:lnTo>
                  <a:pt x="1230" y="1188"/>
                </a:lnTo>
                <a:lnTo>
                  <a:pt x="1194" y="1226"/>
                </a:lnTo>
                <a:lnTo>
                  <a:pt x="1194" y="1226"/>
                </a:lnTo>
                <a:lnTo>
                  <a:pt x="1060" y="1356"/>
                </a:lnTo>
                <a:lnTo>
                  <a:pt x="952" y="1464"/>
                </a:lnTo>
                <a:lnTo>
                  <a:pt x="870" y="1552"/>
                </a:lnTo>
                <a:lnTo>
                  <a:pt x="838" y="1588"/>
                </a:lnTo>
                <a:lnTo>
                  <a:pt x="814" y="1618"/>
                </a:lnTo>
                <a:lnTo>
                  <a:pt x="814" y="1618"/>
                </a:lnTo>
                <a:lnTo>
                  <a:pt x="794" y="1646"/>
                </a:lnTo>
                <a:lnTo>
                  <a:pt x="774" y="1676"/>
                </a:lnTo>
                <a:lnTo>
                  <a:pt x="758" y="1704"/>
                </a:lnTo>
                <a:lnTo>
                  <a:pt x="740" y="1736"/>
                </a:lnTo>
                <a:lnTo>
                  <a:pt x="726" y="1766"/>
                </a:lnTo>
                <a:lnTo>
                  <a:pt x="712" y="1798"/>
                </a:lnTo>
                <a:lnTo>
                  <a:pt x="698" y="1832"/>
                </a:lnTo>
                <a:lnTo>
                  <a:pt x="688" y="1864"/>
                </a:lnTo>
                <a:lnTo>
                  <a:pt x="688" y="1864"/>
                </a:lnTo>
                <a:lnTo>
                  <a:pt x="678" y="1900"/>
                </a:lnTo>
                <a:lnTo>
                  <a:pt x="668" y="1938"/>
                </a:lnTo>
                <a:lnTo>
                  <a:pt x="662" y="1978"/>
                </a:lnTo>
                <a:lnTo>
                  <a:pt x="656" y="2020"/>
                </a:lnTo>
                <a:lnTo>
                  <a:pt x="650" y="2066"/>
                </a:lnTo>
                <a:lnTo>
                  <a:pt x="648" y="2112"/>
                </a:lnTo>
                <a:lnTo>
                  <a:pt x="646" y="2164"/>
                </a:lnTo>
                <a:lnTo>
                  <a:pt x="644" y="2216"/>
                </a:lnTo>
                <a:lnTo>
                  <a:pt x="644" y="2290"/>
                </a:lnTo>
                <a:lnTo>
                  <a:pt x="1382" y="2290"/>
                </a:lnTo>
                <a:lnTo>
                  <a:pt x="1382" y="2290"/>
                </a:lnTo>
                <a:lnTo>
                  <a:pt x="1384" y="2250"/>
                </a:lnTo>
                <a:lnTo>
                  <a:pt x="1386" y="2210"/>
                </a:lnTo>
                <a:lnTo>
                  <a:pt x="1390" y="2174"/>
                </a:lnTo>
                <a:lnTo>
                  <a:pt x="1396" y="2138"/>
                </a:lnTo>
                <a:lnTo>
                  <a:pt x="1402" y="2106"/>
                </a:lnTo>
                <a:lnTo>
                  <a:pt x="1412" y="2074"/>
                </a:lnTo>
                <a:lnTo>
                  <a:pt x="1422" y="2046"/>
                </a:lnTo>
                <a:lnTo>
                  <a:pt x="1434" y="2018"/>
                </a:lnTo>
                <a:lnTo>
                  <a:pt x="1434" y="2018"/>
                </a:lnTo>
                <a:lnTo>
                  <a:pt x="1448" y="1990"/>
                </a:lnTo>
                <a:lnTo>
                  <a:pt x="1468" y="1960"/>
                </a:lnTo>
                <a:lnTo>
                  <a:pt x="1492" y="1928"/>
                </a:lnTo>
                <a:lnTo>
                  <a:pt x="1520" y="1892"/>
                </a:lnTo>
                <a:lnTo>
                  <a:pt x="1554" y="1856"/>
                </a:lnTo>
                <a:lnTo>
                  <a:pt x="1592" y="1816"/>
                </a:lnTo>
                <a:lnTo>
                  <a:pt x="1634" y="1776"/>
                </a:lnTo>
                <a:lnTo>
                  <a:pt x="1680" y="1732"/>
                </a:lnTo>
                <a:lnTo>
                  <a:pt x="1680" y="1732"/>
                </a:lnTo>
                <a:lnTo>
                  <a:pt x="1748" y="1670"/>
                </a:lnTo>
                <a:lnTo>
                  <a:pt x="1810" y="1610"/>
                </a:lnTo>
                <a:lnTo>
                  <a:pt x="1864" y="1552"/>
                </a:lnTo>
                <a:lnTo>
                  <a:pt x="1914" y="1496"/>
                </a:lnTo>
                <a:lnTo>
                  <a:pt x="1958" y="1444"/>
                </a:lnTo>
                <a:lnTo>
                  <a:pt x="1996" y="1394"/>
                </a:lnTo>
                <a:lnTo>
                  <a:pt x="2028" y="1346"/>
                </a:lnTo>
                <a:lnTo>
                  <a:pt x="2052" y="1300"/>
                </a:lnTo>
                <a:lnTo>
                  <a:pt x="2052" y="1300"/>
                </a:lnTo>
                <a:lnTo>
                  <a:pt x="2074" y="1256"/>
                </a:lnTo>
                <a:lnTo>
                  <a:pt x="2092" y="1212"/>
                </a:lnTo>
                <a:lnTo>
                  <a:pt x="2108" y="1166"/>
                </a:lnTo>
                <a:lnTo>
                  <a:pt x="2122" y="1122"/>
                </a:lnTo>
                <a:lnTo>
                  <a:pt x="2132" y="1076"/>
                </a:lnTo>
                <a:lnTo>
                  <a:pt x="2138" y="1028"/>
                </a:lnTo>
                <a:lnTo>
                  <a:pt x="2142" y="982"/>
                </a:lnTo>
                <a:lnTo>
                  <a:pt x="2144" y="934"/>
                </a:lnTo>
                <a:lnTo>
                  <a:pt x="2144" y="934"/>
                </a:lnTo>
                <a:lnTo>
                  <a:pt x="2142" y="878"/>
                </a:lnTo>
                <a:lnTo>
                  <a:pt x="2138" y="824"/>
                </a:lnTo>
                <a:lnTo>
                  <a:pt x="2132" y="770"/>
                </a:lnTo>
                <a:lnTo>
                  <a:pt x="2122" y="718"/>
                </a:lnTo>
                <a:lnTo>
                  <a:pt x="2110" y="666"/>
                </a:lnTo>
                <a:lnTo>
                  <a:pt x="2094" y="618"/>
                </a:lnTo>
                <a:lnTo>
                  <a:pt x="2076" y="570"/>
                </a:lnTo>
                <a:lnTo>
                  <a:pt x="2056" y="524"/>
                </a:lnTo>
                <a:lnTo>
                  <a:pt x="2032" y="478"/>
                </a:lnTo>
                <a:lnTo>
                  <a:pt x="2006" y="434"/>
                </a:lnTo>
                <a:lnTo>
                  <a:pt x="1978" y="392"/>
                </a:lnTo>
                <a:lnTo>
                  <a:pt x="1946" y="352"/>
                </a:lnTo>
                <a:lnTo>
                  <a:pt x="1910" y="312"/>
                </a:lnTo>
                <a:lnTo>
                  <a:pt x="1874" y="274"/>
                </a:lnTo>
                <a:lnTo>
                  <a:pt x="1834" y="238"/>
                </a:lnTo>
                <a:lnTo>
                  <a:pt x="1790"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9" name="Freeform 8"/>
          <p:cNvSpPr>
            <a:spLocks/>
          </p:cNvSpPr>
          <p:nvPr userDrawn="1"/>
        </p:nvSpPr>
        <p:spPr bwMode="auto">
          <a:xfrm>
            <a:off x="0" y="1984281"/>
            <a:ext cx="3389557" cy="3111996"/>
          </a:xfrm>
          <a:custGeom>
            <a:avLst/>
            <a:gdLst>
              <a:gd name="T0" fmla="*/ 2132 w 2670"/>
              <a:gd name="T1" fmla="*/ 124 h 2452"/>
              <a:gd name="T2" fmla="*/ 1866 w 2670"/>
              <a:gd name="T3" fmla="*/ 30 h 2452"/>
              <a:gd name="T4" fmla="*/ 1554 w 2670"/>
              <a:gd name="T5" fmla="*/ 0 h 2452"/>
              <a:gd name="T6" fmla="*/ 1224 w 2670"/>
              <a:gd name="T7" fmla="*/ 30 h 2452"/>
              <a:gd name="T8" fmla="*/ 900 w 2670"/>
              <a:gd name="T9" fmla="*/ 150 h 2452"/>
              <a:gd name="T10" fmla="*/ 692 w 2670"/>
              <a:gd name="T11" fmla="*/ 316 h 2452"/>
              <a:gd name="T12" fmla="*/ 514 w 2670"/>
              <a:gd name="T13" fmla="*/ 580 h 2452"/>
              <a:gd name="T14" fmla="*/ 404 w 2670"/>
              <a:gd name="T15" fmla="*/ 900 h 2452"/>
              <a:gd name="T16" fmla="*/ 1270 w 2670"/>
              <a:gd name="T17" fmla="*/ 1362 h 2452"/>
              <a:gd name="T18" fmla="*/ 1314 w 2670"/>
              <a:gd name="T19" fmla="*/ 1078 h 2452"/>
              <a:gd name="T20" fmla="*/ 1390 w 2670"/>
              <a:gd name="T21" fmla="*/ 940 h 2452"/>
              <a:gd name="T22" fmla="*/ 1516 w 2670"/>
              <a:gd name="T23" fmla="*/ 882 h 2452"/>
              <a:gd name="T24" fmla="*/ 1624 w 2670"/>
              <a:gd name="T25" fmla="*/ 892 h 2452"/>
              <a:gd name="T26" fmla="*/ 1688 w 2670"/>
              <a:gd name="T27" fmla="*/ 934 h 2452"/>
              <a:gd name="T28" fmla="*/ 1716 w 2670"/>
              <a:gd name="T29" fmla="*/ 1026 h 2452"/>
              <a:gd name="T30" fmla="*/ 1684 w 2670"/>
              <a:gd name="T31" fmla="*/ 1136 h 2452"/>
              <a:gd name="T32" fmla="*/ 1452 w 2670"/>
              <a:gd name="T33" fmla="*/ 1380 h 2452"/>
              <a:gd name="T34" fmla="*/ 1200 w 2670"/>
              <a:gd name="T35" fmla="*/ 1650 h 2452"/>
              <a:gd name="T36" fmla="*/ 1084 w 2670"/>
              <a:gd name="T37" fmla="*/ 1852 h 2452"/>
              <a:gd name="T38" fmla="*/ 1030 w 2670"/>
              <a:gd name="T39" fmla="*/ 2050 h 2452"/>
              <a:gd name="T40" fmla="*/ 1010 w 2670"/>
              <a:gd name="T41" fmla="*/ 2382 h 2452"/>
              <a:gd name="T42" fmla="*/ 1050 w 2670"/>
              <a:gd name="T43" fmla="*/ 2382 h 2452"/>
              <a:gd name="T44" fmla="*/ 1058 w 2670"/>
              <a:gd name="T45" fmla="*/ 2152 h 2452"/>
              <a:gd name="T46" fmla="*/ 1096 w 2670"/>
              <a:gd name="T47" fmla="*/ 1940 h 2452"/>
              <a:gd name="T48" fmla="*/ 1188 w 2670"/>
              <a:gd name="T49" fmla="*/ 1740 h 2452"/>
              <a:gd name="T50" fmla="*/ 1324 w 2670"/>
              <a:gd name="T51" fmla="*/ 1570 h 2452"/>
              <a:gd name="T52" fmla="*/ 1676 w 2670"/>
              <a:gd name="T53" fmla="*/ 1216 h 2452"/>
              <a:gd name="T54" fmla="*/ 1756 w 2670"/>
              <a:gd name="T55" fmla="*/ 1048 h 2452"/>
              <a:gd name="T56" fmla="*/ 1738 w 2670"/>
              <a:gd name="T57" fmla="*/ 938 h 2452"/>
              <a:gd name="T58" fmla="*/ 1676 w 2670"/>
              <a:gd name="T59" fmla="*/ 866 h 2452"/>
              <a:gd name="T60" fmla="*/ 1542 w 2670"/>
              <a:gd name="T61" fmla="*/ 834 h 2452"/>
              <a:gd name="T62" fmla="*/ 1408 w 2670"/>
              <a:gd name="T63" fmla="*/ 870 h 2452"/>
              <a:gd name="T64" fmla="*/ 1306 w 2670"/>
              <a:gd name="T65" fmla="*/ 982 h 2452"/>
              <a:gd name="T66" fmla="*/ 1240 w 2670"/>
              <a:gd name="T67" fmla="*/ 1264 h 2452"/>
              <a:gd name="T68" fmla="*/ 420 w 2670"/>
              <a:gd name="T69" fmla="*/ 1028 h 2452"/>
              <a:gd name="T70" fmla="*/ 506 w 2670"/>
              <a:gd name="T71" fmla="*/ 702 h 2452"/>
              <a:gd name="T72" fmla="*/ 656 w 2670"/>
              <a:gd name="T73" fmla="*/ 428 h 2452"/>
              <a:gd name="T74" fmla="*/ 834 w 2670"/>
              <a:gd name="T75" fmla="*/ 246 h 2452"/>
              <a:gd name="T76" fmla="*/ 1120 w 2670"/>
              <a:gd name="T77" fmla="*/ 104 h 2452"/>
              <a:gd name="T78" fmla="*/ 1486 w 2670"/>
              <a:gd name="T79" fmla="*/ 48 h 2452"/>
              <a:gd name="T80" fmla="*/ 1762 w 2670"/>
              <a:gd name="T81" fmla="*/ 60 h 2452"/>
              <a:gd name="T82" fmla="*/ 2034 w 2670"/>
              <a:gd name="T83" fmla="*/ 128 h 2452"/>
              <a:gd name="T84" fmla="*/ 2260 w 2670"/>
              <a:gd name="T85" fmla="*/ 256 h 2452"/>
              <a:gd name="T86" fmla="*/ 2454 w 2670"/>
              <a:gd name="T87" fmla="*/ 456 h 2452"/>
              <a:gd name="T88" fmla="*/ 2594 w 2670"/>
              <a:gd name="T89" fmla="*/ 746 h 2452"/>
              <a:gd name="T90" fmla="*/ 2630 w 2670"/>
              <a:gd name="T91" fmla="*/ 1026 h 2452"/>
              <a:gd name="T92" fmla="*/ 2576 w 2670"/>
              <a:gd name="T93" fmla="*/ 1322 h 2452"/>
              <a:gd name="T94" fmla="*/ 2436 w 2670"/>
              <a:gd name="T95" fmla="*/ 1566 h 2452"/>
              <a:gd name="T96" fmla="*/ 2152 w 2670"/>
              <a:gd name="T97" fmla="*/ 1860 h 2452"/>
              <a:gd name="T98" fmla="*/ 1946 w 2670"/>
              <a:gd name="T99" fmla="*/ 2078 h 2452"/>
              <a:gd name="T100" fmla="*/ 1886 w 2670"/>
              <a:gd name="T101" fmla="*/ 2212 h 2452"/>
              <a:gd name="T102" fmla="*/ 1908 w 2670"/>
              <a:gd name="T103" fmla="*/ 2382 h 2452"/>
              <a:gd name="T104" fmla="*/ 1924 w 2670"/>
              <a:gd name="T105" fmla="*/ 2226 h 2452"/>
              <a:gd name="T106" fmla="*/ 1972 w 2670"/>
              <a:gd name="T107" fmla="*/ 2116 h 2452"/>
              <a:gd name="T108" fmla="*/ 2176 w 2670"/>
              <a:gd name="T109" fmla="*/ 1896 h 2452"/>
              <a:gd name="T110" fmla="*/ 2466 w 2670"/>
              <a:gd name="T111" fmla="*/ 1594 h 2452"/>
              <a:gd name="T112" fmla="*/ 2612 w 2670"/>
              <a:gd name="T113" fmla="*/ 1340 h 2452"/>
              <a:gd name="T114" fmla="*/ 2670 w 2670"/>
              <a:gd name="T115" fmla="*/ 1026 h 2452"/>
              <a:gd name="T116" fmla="*/ 2632 w 2670"/>
              <a:gd name="T117" fmla="*/ 730 h 2452"/>
              <a:gd name="T118" fmla="*/ 2486 w 2670"/>
              <a:gd name="T119" fmla="*/ 42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0" h="2452">
                <a:moveTo>
                  <a:pt x="2282" y="218"/>
                </a:moveTo>
                <a:lnTo>
                  <a:pt x="2282" y="218"/>
                </a:lnTo>
                <a:lnTo>
                  <a:pt x="2246" y="192"/>
                </a:lnTo>
                <a:lnTo>
                  <a:pt x="2210" y="168"/>
                </a:lnTo>
                <a:lnTo>
                  <a:pt x="2172" y="144"/>
                </a:lnTo>
                <a:lnTo>
                  <a:pt x="2132" y="124"/>
                </a:lnTo>
                <a:lnTo>
                  <a:pt x="2090" y="104"/>
                </a:lnTo>
                <a:lnTo>
                  <a:pt x="2048" y="86"/>
                </a:lnTo>
                <a:lnTo>
                  <a:pt x="2004" y="70"/>
                </a:lnTo>
                <a:lnTo>
                  <a:pt x="1960" y="54"/>
                </a:lnTo>
                <a:lnTo>
                  <a:pt x="1914" y="42"/>
                </a:lnTo>
                <a:lnTo>
                  <a:pt x="1866" y="30"/>
                </a:lnTo>
                <a:lnTo>
                  <a:pt x="1818" y="22"/>
                </a:lnTo>
                <a:lnTo>
                  <a:pt x="1768" y="14"/>
                </a:lnTo>
                <a:lnTo>
                  <a:pt x="1716" y="8"/>
                </a:lnTo>
                <a:lnTo>
                  <a:pt x="1664" y="4"/>
                </a:lnTo>
                <a:lnTo>
                  <a:pt x="1610" y="0"/>
                </a:lnTo>
                <a:lnTo>
                  <a:pt x="1554" y="0"/>
                </a:lnTo>
                <a:lnTo>
                  <a:pt x="1554" y="0"/>
                </a:lnTo>
                <a:lnTo>
                  <a:pt x="1484" y="2"/>
                </a:lnTo>
                <a:lnTo>
                  <a:pt x="1416" y="4"/>
                </a:lnTo>
                <a:lnTo>
                  <a:pt x="1350" y="12"/>
                </a:lnTo>
                <a:lnTo>
                  <a:pt x="1286" y="20"/>
                </a:lnTo>
                <a:lnTo>
                  <a:pt x="1224" y="30"/>
                </a:lnTo>
                <a:lnTo>
                  <a:pt x="1164" y="44"/>
                </a:lnTo>
                <a:lnTo>
                  <a:pt x="1106" y="60"/>
                </a:lnTo>
                <a:lnTo>
                  <a:pt x="1052" y="80"/>
                </a:lnTo>
                <a:lnTo>
                  <a:pt x="998" y="100"/>
                </a:lnTo>
                <a:lnTo>
                  <a:pt x="948" y="124"/>
                </a:lnTo>
                <a:lnTo>
                  <a:pt x="900" y="150"/>
                </a:lnTo>
                <a:lnTo>
                  <a:pt x="854" y="178"/>
                </a:lnTo>
                <a:lnTo>
                  <a:pt x="810" y="210"/>
                </a:lnTo>
                <a:lnTo>
                  <a:pt x="768" y="242"/>
                </a:lnTo>
                <a:lnTo>
                  <a:pt x="730" y="278"/>
                </a:lnTo>
                <a:lnTo>
                  <a:pt x="692" y="316"/>
                </a:lnTo>
                <a:lnTo>
                  <a:pt x="692" y="316"/>
                </a:lnTo>
                <a:lnTo>
                  <a:pt x="658" y="356"/>
                </a:lnTo>
                <a:lnTo>
                  <a:pt x="626" y="398"/>
                </a:lnTo>
                <a:lnTo>
                  <a:pt x="596" y="442"/>
                </a:lnTo>
                <a:lnTo>
                  <a:pt x="566" y="486"/>
                </a:lnTo>
                <a:lnTo>
                  <a:pt x="540" y="532"/>
                </a:lnTo>
                <a:lnTo>
                  <a:pt x="514" y="580"/>
                </a:lnTo>
                <a:lnTo>
                  <a:pt x="492" y="630"/>
                </a:lnTo>
                <a:lnTo>
                  <a:pt x="470" y="682"/>
                </a:lnTo>
                <a:lnTo>
                  <a:pt x="450" y="734"/>
                </a:lnTo>
                <a:lnTo>
                  <a:pt x="432" y="788"/>
                </a:lnTo>
                <a:lnTo>
                  <a:pt x="416" y="844"/>
                </a:lnTo>
                <a:lnTo>
                  <a:pt x="404" y="900"/>
                </a:lnTo>
                <a:lnTo>
                  <a:pt x="392" y="958"/>
                </a:lnTo>
                <a:lnTo>
                  <a:pt x="382" y="1018"/>
                </a:lnTo>
                <a:lnTo>
                  <a:pt x="374" y="1080"/>
                </a:lnTo>
                <a:lnTo>
                  <a:pt x="368" y="1144"/>
                </a:lnTo>
                <a:lnTo>
                  <a:pt x="360" y="1232"/>
                </a:lnTo>
                <a:lnTo>
                  <a:pt x="1270" y="1362"/>
                </a:lnTo>
                <a:lnTo>
                  <a:pt x="1278" y="1270"/>
                </a:lnTo>
                <a:lnTo>
                  <a:pt x="1278" y="1270"/>
                </a:lnTo>
                <a:lnTo>
                  <a:pt x="1286" y="1214"/>
                </a:lnTo>
                <a:lnTo>
                  <a:pt x="1292" y="1164"/>
                </a:lnTo>
                <a:lnTo>
                  <a:pt x="1302" y="1118"/>
                </a:lnTo>
                <a:lnTo>
                  <a:pt x="1314" y="1078"/>
                </a:lnTo>
                <a:lnTo>
                  <a:pt x="1326" y="1040"/>
                </a:lnTo>
                <a:lnTo>
                  <a:pt x="1340" y="1008"/>
                </a:lnTo>
                <a:lnTo>
                  <a:pt x="1354" y="980"/>
                </a:lnTo>
                <a:lnTo>
                  <a:pt x="1372" y="958"/>
                </a:lnTo>
                <a:lnTo>
                  <a:pt x="1372" y="958"/>
                </a:lnTo>
                <a:lnTo>
                  <a:pt x="1390" y="940"/>
                </a:lnTo>
                <a:lnTo>
                  <a:pt x="1408" y="924"/>
                </a:lnTo>
                <a:lnTo>
                  <a:pt x="1426" y="910"/>
                </a:lnTo>
                <a:lnTo>
                  <a:pt x="1448" y="900"/>
                </a:lnTo>
                <a:lnTo>
                  <a:pt x="1470" y="890"/>
                </a:lnTo>
                <a:lnTo>
                  <a:pt x="1492" y="884"/>
                </a:lnTo>
                <a:lnTo>
                  <a:pt x="1516" y="882"/>
                </a:lnTo>
                <a:lnTo>
                  <a:pt x="1542" y="880"/>
                </a:lnTo>
                <a:lnTo>
                  <a:pt x="1542" y="880"/>
                </a:lnTo>
                <a:lnTo>
                  <a:pt x="1566" y="880"/>
                </a:lnTo>
                <a:lnTo>
                  <a:pt x="1586" y="882"/>
                </a:lnTo>
                <a:lnTo>
                  <a:pt x="1606" y="886"/>
                </a:lnTo>
                <a:lnTo>
                  <a:pt x="1624" y="892"/>
                </a:lnTo>
                <a:lnTo>
                  <a:pt x="1640" y="898"/>
                </a:lnTo>
                <a:lnTo>
                  <a:pt x="1656" y="904"/>
                </a:lnTo>
                <a:lnTo>
                  <a:pt x="1668" y="914"/>
                </a:lnTo>
                <a:lnTo>
                  <a:pt x="1678" y="924"/>
                </a:lnTo>
                <a:lnTo>
                  <a:pt x="1678" y="924"/>
                </a:lnTo>
                <a:lnTo>
                  <a:pt x="1688" y="934"/>
                </a:lnTo>
                <a:lnTo>
                  <a:pt x="1696" y="946"/>
                </a:lnTo>
                <a:lnTo>
                  <a:pt x="1702" y="960"/>
                </a:lnTo>
                <a:lnTo>
                  <a:pt x="1708" y="974"/>
                </a:lnTo>
                <a:lnTo>
                  <a:pt x="1712" y="990"/>
                </a:lnTo>
                <a:lnTo>
                  <a:pt x="1714" y="1008"/>
                </a:lnTo>
                <a:lnTo>
                  <a:pt x="1716" y="1026"/>
                </a:lnTo>
                <a:lnTo>
                  <a:pt x="1716" y="1048"/>
                </a:lnTo>
                <a:lnTo>
                  <a:pt x="1716" y="1048"/>
                </a:lnTo>
                <a:lnTo>
                  <a:pt x="1714" y="1068"/>
                </a:lnTo>
                <a:lnTo>
                  <a:pt x="1708" y="1088"/>
                </a:lnTo>
                <a:lnTo>
                  <a:pt x="1698" y="1112"/>
                </a:lnTo>
                <a:lnTo>
                  <a:pt x="1684" y="1136"/>
                </a:lnTo>
                <a:lnTo>
                  <a:pt x="1666" y="1162"/>
                </a:lnTo>
                <a:lnTo>
                  <a:pt x="1644" y="1190"/>
                </a:lnTo>
                <a:lnTo>
                  <a:pt x="1618" y="1218"/>
                </a:lnTo>
                <a:lnTo>
                  <a:pt x="1588" y="1246"/>
                </a:lnTo>
                <a:lnTo>
                  <a:pt x="1588" y="1246"/>
                </a:lnTo>
                <a:lnTo>
                  <a:pt x="1452" y="1380"/>
                </a:lnTo>
                <a:lnTo>
                  <a:pt x="1342" y="1490"/>
                </a:lnTo>
                <a:lnTo>
                  <a:pt x="1296" y="1538"/>
                </a:lnTo>
                <a:lnTo>
                  <a:pt x="1258" y="1580"/>
                </a:lnTo>
                <a:lnTo>
                  <a:pt x="1226" y="1618"/>
                </a:lnTo>
                <a:lnTo>
                  <a:pt x="1200" y="1650"/>
                </a:lnTo>
                <a:lnTo>
                  <a:pt x="1200" y="1650"/>
                </a:lnTo>
                <a:lnTo>
                  <a:pt x="1178" y="1680"/>
                </a:lnTo>
                <a:lnTo>
                  <a:pt x="1156" y="1714"/>
                </a:lnTo>
                <a:lnTo>
                  <a:pt x="1136" y="1746"/>
                </a:lnTo>
                <a:lnTo>
                  <a:pt x="1118" y="1780"/>
                </a:lnTo>
                <a:lnTo>
                  <a:pt x="1100" y="1816"/>
                </a:lnTo>
                <a:lnTo>
                  <a:pt x="1084" y="1852"/>
                </a:lnTo>
                <a:lnTo>
                  <a:pt x="1070" y="1888"/>
                </a:lnTo>
                <a:lnTo>
                  <a:pt x="1058" y="1926"/>
                </a:lnTo>
                <a:lnTo>
                  <a:pt x="1058" y="1926"/>
                </a:lnTo>
                <a:lnTo>
                  <a:pt x="1048" y="1964"/>
                </a:lnTo>
                <a:lnTo>
                  <a:pt x="1038" y="2006"/>
                </a:lnTo>
                <a:lnTo>
                  <a:pt x="1030" y="2050"/>
                </a:lnTo>
                <a:lnTo>
                  <a:pt x="1022" y="2096"/>
                </a:lnTo>
                <a:lnTo>
                  <a:pt x="1018" y="2146"/>
                </a:lnTo>
                <a:lnTo>
                  <a:pt x="1014" y="2198"/>
                </a:lnTo>
                <a:lnTo>
                  <a:pt x="1012" y="2252"/>
                </a:lnTo>
                <a:lnTo>
                  <a:pt x="1010" y="2308"/>
                </a:lnTo>
                <a:lnTo>
                  <a:pt x="1010" y="2382"/>
                </a:lnTo>
                <a:lnTo>
                  <a:pt x="1010" y="2382"/>
                </a:lnTo>
                <a:lnTo>
                  <a:pt x="1010" y="2412"/>
                </a:lnTo>
                <a:lnTo>
                  <a:pt x="0" y="2412"/>
                </a:lnTo>
                <a:lnTo>
                  <a:pt x="0" y="2452"/>
                </a:lnTo>
                <a:lnTo>
                  <a:pt x="1050" y="2452"/>
                </a:lnTo>
                <a:lnTo>
                  <a:pt x="1050" y="2382"/>
                </a:lnTo>
                <a:lnTo>
                  <a:pt x="1050" y="2382"/>
                </a:lnTo>
                <a:lnTo>
                  <a:pt x="1050" y="2308"/>
                </a:lnTo>
                <a:lnTo>
                  <a:pt x="1050" y="2308"/>
                </a:lnTo>
                <a:lnTo>
                  <a:pt x="1052" y="2254"/>
                </a:lnTo>
                <a:lnTo>
                  <a:pt x="1054" y="2202"/>
                </a:lnTo>
                <a:lnTo>
                  <a:pt x="1058" y="2152"/>
                </a:lnTo>
                <a:lnTo>
                  <a:pt x="1062" y="2104"/>
                </a:lnTo>
                <a:lnTo>
                  <a:pt x="1068" y="2060"/>
                </a:lnTo>
                <a:lnTo>
                  <a:pt x="1076" y="2018"/>
                </a:lnTo>
                <a:lnTo>
                  <a:pt x="1086" y="1978"/>
                </a:lnTo>
                <a:lnTo>
                  <a:pt x="1096" y="1940"/>
                </a:lnTo>
                <a:lnTo>
                  <a:pt x="1096" y="1940"/>
                </a:lnTo>
                <a:lnTo>
                  <a:pt x="1108" y="1906"/>
                </a:lnTo>
                <a:lnTo>
                  <a:pt x="1122" y="1872"/>
                </a:lnTo>
                <a:lnTo>
                  <a:pt x="1136" y="1838"/>
                </a:lnTo>
                <a:lnTo>
                  <a:pt x="1152" y="1804"/>
                </a:lnTo>
                <a:lnTo>
                  <a:pt x="1170" y="1772"/>
                </a:lnTo>
                <a:lnTo>
                  <a:pt x="1188" y="1740"/>
                </a:lnTo>
                <a:lnTo>
                  <a:pt x="1208" y="1710"/>
                </a:lnTo>
                <a:lnTo>
                  <a:pt x="1230" y="1680"/>
                </a:lnTo>
                <a:lnTo>
                  <a:pt x="1230" y="1680"/>
                </a:lnTo>
                <a:lnTo>
                  <a:pt x="1256" y="1648"/>
                </a:lnTo>
                <a:lnTo>
                  <a:pt x="1286" y="1612"/>
                </a:lnTo>
                <a:lnTo>
                  <a:pt x="1324" y="1570"/>
                </a:lnTo>
                <a:lnTo>
                  <a:pt x="1370" y="1524"/>
                </a:lnTo>
                <a:lnTo>
                  <a:pt x="1478" y="1414"/>
                </a:lnTo>
                <a:lnTo>
                  <a:pt x="1614" y="1282"/>
                </a:lnTo>
                <a:lnTo>
                  <a:pt x="1614" y="1282"/>
                </a:lnTo>
                <a:lnTo>
                  <a:pt x="1648" y="1248"/>
                </a:lnTo>
                <a:lnTo>
                  <a:pt x="1676" y="1216"/>
                </a:lnTo>
                <a:lnTo>
                  <a:pt x="1700" y="1186"/>
                </a:lnTo>
                <a:lnTo>
                  <a:pt x="1720" y="1156"/>
                </a:lnTo>
                <a:lnTo>
                  <a:pt x="1736" y="1128"/>
                </a:lnTo>
                <a:lnTo>
                  <a:pt x="1748" y="1100"/>
                </a:lnTo>
                <a:lnTo>
                  <a:pt x="1754" y="1072"/>
                </a:lnTo>
                <a:lnTo>
                  <a:pt x="1756" y="1048"/>
                </a:lnTo>
                <a:lnTo>
                  <a:pt x="1756" y="1048"/>
                </a:lnTo>
                <a:lnTo>
                  <a:pt x="1756" y="1022"/>
                </a:lnTo>
                <a:lnTo>
                  <a:pt x="1754" y="998"/>
                </a:lnTo>
                <a:lnTo>
                  <a:pt x="1750" y="976"/>
                </a:lnTo>
                <a:lnTo>
                  <a:pt x="1744" y="956"/>
                </a:lnTo>
                <a:lnTo>
                  <a:pt x="1738" y="938"/>
                </a:lnTo>
                <a:lnTo>
                  <a:pt x="1728" y="920"/>
                </a:lnTo>
                <a:lnTo>
                  <a:pt x="1718" y="904"/>
                </a:lnTo>
                <a:lnTo>
                  <a:pt x="1706" y="890"/>
                </a:lnTo>
                <a:lnTo>
                  <a:pt x="1706" y="890"/>
                </a:lnTo>
                <a:lnTo>
                  <a:pt x="1692" y="876"/>
                </a:lnTo>
                <a:lnTo>
                  <a:pt x="1676" y="866"/>
                </a:lnTo>
                <a:lnTo>
                  <a:pt x="1660" y="856"/>
                </a:lnTo>
                <a:lnTo>
                  <a:pt x="1640" y="848"/>
                </a:lnTo>
                <a:lnTo>
                  <a:pt x="1618" y="842"/>
                </a:lnTo>
                <a:lnTo>
                  <a:pt x="1594" y="838"/>
                </a:lnTo>
                <a:lnTo>
                  <a:pt x="1570" y="836"/>
                </a:lnTo>
                <a:lnTo>
                  <a:pt x="1542" y="834"/>
                </a:lnTo>
                <a:lnTo>
                  <a:pt x="1542" y="834"/>
                </a:lnTo>
                <a:lnTo>
                  <a:pt x="1512" y="836"/>
                </a:lnTo>
                <a:lnTo>
                  <a:pt x="1484" y="840"/>
                </a:lnTo>
                <a:lnTo>
                  <a:pt x="1458" y="846"/>
                </a:lnTo>
                <a:lnTo>
                  <a:pt x="1432" y="856"/>
                </a:lnTo>
                <a:lnTo>
                  <a:pt x="1408" y="870"/>
                </a:lnTo>
                <a:lnTo>
                  <a:pt x="1386" y="886"/>
                </a:lnTo>
                <a:lnTo>
                  <a:pt x="1364" y="904"/>
                </a:lnTo>
                <a:lnTo>
                  <a:pt x="1344" y="926"/>
                </a:lnTo>
                <a:lnTo>
                  <a:pt x="1344" y="926"/>
                </a:lnTo>
                <a:lnTo>
                  <a:pt x="1324" y="952"/>
                </a:lnTo>
                <a:lnTo>
                  <a:pt x="1306" y="982"/>
                </a:lnTo>
                <a:lnTo>
                  <a:pt x="1290" y="1018"/>
                </a:lnTo>
                <a:lnTo>
                  <a:pt x="1278" y="1058"/>
                </a:lnTo>
                <a:lnTo>
                  <a:pt x="1264" y="1102"/>
                </a:lnTo>
                <a:lnTo>
                  <a:pt x="1254" y="1152"/>
                </a:lnTo>
                <a:lnTo>
                  <a:pt x="1246" y="1206"/>
                </a:lnTo>
                <a:lnTo>
                  <a:pt x="1240" y="1264"/>
                </a:lnTo>
                <a:lnTo>
                  <a:pt x="1234" y="1310"/>
                </a:lnTo>
                <a:lnTo>
                  <a:pt x="404" y="1192"/>
                </a:lnTo>
                <a:lnTo>
                  <a:pt x="408" y="1148"/>
                </a:lnTo>
                <a:lnTo>
                  <a:pt x="408" y="1148"/>
                </a:lnTo>
                <a:lnTo>
                  <a:pt x="412" y="1086"/>
                </a:lnTo>
                <a:lnTo>
                  <a:pt x="420" y="1028"/>
                </a:lnTo>
                <a:lnTo>
                  <a:pt x="430" y="970"/>
                </a:lnTo>
                <a:lnTo>
                  <a:pt x="442" y="912"/>
                </a:lnTo>
                <a:lnTo>
                  <a:pt x="456" y="858"/>
                </a:lnTo>
                <a:lnTo>
                  <a:pt x="470" y="804"/>
                </a:lnTo>
                <a:lnTo>
                  <a:pt x="488" y="752"/>
                </a:lnTo>
                <a:lnTo>
                  <a:pt x="506" y="702"/>
                </a:lnTo>
                <a:lnTo>
                  <a:pt x="526" y="652"/>
                </a:lnTo>
                <a:lnTo>
                  <a:pt x="548" y="604"/>
                </a:lnTo>
                <a:lnTo>
                  <a:pt x="572" y="558"/>
                </a:lnTo>
                <a:lnTo>
                  <a:pt x="598" y="514"/>
                </a:lnTo>
                <a:lnTo>
                  <a:pt x="626" y="470"/>
                </a:lnTo>
                <a:lnTo>
                  <a:pt x="656" y="428"/>
                </a:lnTo>
                <a:lnTo>
                  <a:pt x="688" y="388"/>
                </a:lnTo>
                <a:lnTo>
                  <a:pt x="720" y="350"/>
                </a:lnTo>
                <a:lnTo>
                  <a:pt x="720" y="350"/>
                </a:lnTo>
                <a:lnTo>
                  <a:pt x="756" y="314"/>
                </a:lnTo>
                <a:lnTo>
                  <a:pt x="794" y="278"/>
                </a:lnTo>
                <a:lnTo>
                  <a:pt x="834" y="246"/>
                </a:lnTo>
                <a:lnTo>
                  <a:pt x="876" y="218"/>
                </a:lnTo>
                <a:lnTo>
                  <a:pt x="920" y="190"/>
                </a:lnTo>
                <a:lnTo>
                  <a:pt x="966" y="166"/>
                </a:lnTo>
                <a:lnTo>
                  <a:pt x="1016" y="142"/>
                </a:lnTo>
                <a:lnTo>
                  <a:pt x="1066" y="122"/>
                </a:lnTo>
                <a:lnTo>
                  <a:pt x="1120" y="104"/>
                </a:lnTo>
                <a:lnTo>
                  <a:pt x="1176" y="88"/>
                </a:lnTo>
                <a:lnTo>
                  <a:pt x="1234" y="76"/>
                </a:lnTo>
                <a:lnTo>
                  <a:pt x="1294" y="64"/>
                </a:lnTo>
                <a:lnTo>
                  <a:pt x="1356" y="56"/>
                </a:lnTo>
                <a:lnTo>
                  <a:pt x="1420" y="50"/>
                </a:lnTo>
                <a:lnTo>
                  <a:pt x="1486" y="48"/>
                </a:lnTo>
                <a:lnTo>
                  <a:pt x="1554" y="46"/>
                </a:lnTo>
                <a:lnTo>
                  <a:pt x="1554" y="46"/>
                </a:lnTo>
                <a:lnTo>
                  <a:pt x="1608" y="46"/>
                </a:lnTo>
                <a:lnTo>
                  <a:pt x="1660" y="50"/>
                </a:lnTo>
                <a:lnTo>
                  <a:pt x="1712" y="54"/>
                </a:lnTo>
                <a:lnTo>
                  <a:pt x="1762" y="60"/>
                </a:lnTo>
                <a:lnTo>
                  <a:pt x="1810" y="66"/>
                </a:lnTo>
                <a:lnTo>
                  <a:pt x="1856" y="76"/>
                </a:lnTo>
                <a:lnTo>
                  <a:pt x="1904" y="86"/>
                </a:lnTo>
                <a:lnTo>
                  <a:pt x="1948" y="98"/>
                </a:lnTo>
                <a:lnTo>
                  <a:pt x="1992" y="112"/>
                </a:lnTo>
                <a:lnTo>
                  <a:pt x="2034" y="128"/>
                </a:lnTo>
                <a:lnTo>
                  <a:pt x="2074" y="146"/>
                </a:lnTo>
                <a:lnTo>
                  <a:pt x="2114" y="164"/>
                </a:lnTo>
                <a:lnTo>
                  <a:pt x="2152" y="186"/>
                </a:lnTo>
                <a:lnTo>
                  <a:pt x="2190" y="208"/>
                </a:lnTo>
                <a:lnTo>
                  <a:pt x="2226" y="232"/>
                </a:lnTo>
                <a:lnTo>
                  <a:pt x="2260" y="256"/>
                </a:lnTo>
                <a:lnTo>
                  <a:pt x="2260" y="256"/>
                </a:lnTo>
                <a:lnTo>
                  <a:pt x="2304" y="294"/>
                </a:lnTo>
                <a:lnTo>
                  <a:pt x="2346" y="332"/>
                </a:lnTo>
                <a:lnTo>
                  <a:pt x="2384" y="372"/>
                </a:lnTo>
                <a:lnTo>
                  <a:pt x="2422" y="412"/>
                </a:lnTo>
                <a:lnTo>
                  <a:pt x="2454" y="456"/>
                </a:lnTo>
                <a:lnTo>
                  <a:pt x="2484" y="500"/>
                </a:lnTo>
                <a:lnTo>
                  <a:pt x="2512" y="546"/>
                </a:lnTo>
                <a:lnTo>
                  <a:pt x="2536" y="594"/>
                </a:lnTo>
                <a:lnTo>
                  <a:pt x="2558" y="642"/>
                </a:lnTo>
                <a:lnTo>
                  <a:pt x="2578" y="694"/>
                </a:lnTo>
                <a:lnTo>
                  <a:pt x="2594" y="746"/>
                </a:lnTo>
                <a:lnTo>
                  <a:pt x="2606" y="798"/>
                </a:lnTo>
                <a:lnTo>
                  <a:pt x="2616" y="854"/>
                </a:lnTo>
                <a:lnTo>
                  <a:pt x="2624" y="910"/>
                </a:lnTo>
                <a:lnTo>
                  <a:pt x="2628" y="968"/>
                </a:lnTo>
                <a:lnTo>
                  <a:pt x="2630" y="1026"/>
                </a:lnTo>
                <a:lnTo>
                  <a:pt x="2630" y="1026"/>
                </a:lnTo>
                <a:lnTo>
                  <a:pt x="2628" y="1078"/>
                </a:lnTo>
                <a:lnTo>
                  <a:pt x="2624" y="1128"/>
                </a:lnTo>
                <a:lnTo>
                  <a:pt x="2616" y="1176"/>
                </a:lnTo>
                <a:lnTo>
                  <a:pt x="2606" y="1226"/>
                </a:lnTo>
                <a:lnTo>
                  <a:pt x="2592" y="1274"/>
                </a:lnTo>
                <a:lnTo>
                  <a:pt x="2576" y="1322"/>
                </a:lnTo>
                <a:lnTo>
                  <a:pt x="2556" y="1370"/>
                </a:lnTo>
                <a:lnTo>
                  <a:pt x="2534" y="1416"/>
                </a:lnTo>
                <a:lnTo>
                  <a:pt x="2534" y="1416"/>
                </a:lnTo>
                <a:lnTo>
                  <a:pt x="2506" y="1464"/>
                </a:lnTo>
                <a:lnTo>
                  <a:pt x="2474" y="1514"/>
                </a:lnTo>
                <a:lnTo>
                  <a:pt x="2436" y="1566"/>
                </a:lnTo>
                <a:lnTo>
                  <a:pt x="2390" y="1620"/>
                </a:lnTo>
                <a:lnTo>
                  <a:pt x="2340" y="1676"/>
                </a:lnTo>
                <a:lnTo>
                  <a:pt x="2284" y="1734"/>
                </a:lnTo>
                <a:lnTo>
                  <a:pt x="2220" y="1796"/>
                </a:lnTo>
                <a:lnTo>
                  <a:pt x="2152" y="1860"/>
                </a:lnTo>
                <a:lnTo>
                  <a:pt x="2152" y="1860"/>
                </a:lnTo>
                <a:lnTo>
                  <a:pt x="2106" y="1902"/>
                </a:lnTo>
                <a:lnTo>
                  <a:pt x="2066" y="1942"/>
                </a:lnTo>
                <a:lnTo>
                  <a:pt x="2030" y="1980"/>
                </a:lnTo>
                <a:lnTo>
                  <a:pt x="1998" y="2014"/>
                </a:lnTo>
                <a:lnTo>
                  <a:pt x="1970" y="2048"/>
                </a:lnTo>
                <a:lnTo>
                  <a:pt x="1946" y="2078"/>
                </a:lnTo>
                <a:lnTo>
                  <a:pt x="1928" y="2106"/>
                </a:lnTo>
                <a:lnTo>
                  <a:pt x="1914" y="2132"/>
                </a:lnTo>
                <a:lnTo>
                  <a:pt x="1914" y="2132"/>
                </a:lnTo>
                <a:lnTo>
                  <a:pt x="1904" y="2158"/>
                </a:lnTo>
                <a:lnTo>
                  <a:pt x="1894" y="2184"/>
                </a:lnTo>
                <a:lnTo>
                  <a:pt x="1886" y="2212"/>
                </a:lnTo>
                <a:lnTo>
                  <a:pt x="1880" y="2242"/>
                </a:lnTo>
                <a:lnTo>
                  <a:pt x="1876" y="2274"/>
                </a:lnTo>
                <a:lnTo>
                  <a:pt x="1872" y="2308"/>
                </a:lnTo>
                <a:lnTo>
                  <a:pt x="1868" y="2344"/>
                </a:lnTo>
                <a:lnTo>
                  <a:pt x="1868" y="2382"/>
                </a:lnTo>
                <a:lnTo>
                  <a:pt x="1908" y="2382"/>
                </a:lnTo>
                <a:lnTo>
                  <a:pt x="1908" y="2382"/>
                </a:lnTo>
                <a:lnTo>
                  <a:pt x="1908" y="2348"/>
                </a:lnTo>
                <a:lnTo>
                  <a:pt x="1912" y="2314"/>
                </a:lnTo>
                <a:lnTo>
                  <a:pt x="1914" y="2284"/>
                </a:lnTo>
                <a:lnTo>
                  <a:pt x="1920" y="2254"/>
                </a:lnTo>
                <a:lnTo>
                  <a:pt x="1924" y="2226"/>
                </a:lnTo>
                <a:lnTo>
                  <a:pt x="1932" y="2200"/>
                </a:lnTo>
                <a:lnTo>
                  <a:pt x="1940" y="2176"/>
                </a:lnTo>
                <a:lnTo>
                  <a:pt x="1950" y="2154"/>
                </a:lnTo>
                <a:lnTo>
                  <a:pt x="1950" y="2154"/>
                </a:lnTo>
                <a:lnTo>
                  <a:pt x="1958" y="2138"/>
                </a:lnTo>
                <a:lnTo>
                  <a:pt x="1972" y="2116"/>
                </a:lnTo>
                <a:lnTo>
                  <a:pt x="1990" y="2090"/>
                </a:lnTo>
                <a:lnTo>
                  <a:pt x="2014" y="2062"/>
                </a:lnTo>
                <a:lnTo>
                  <a:pt x="2042" y="2028"/>
                </a:lnTo>
                <a:lnTo>
                  <a:pt x="2080" y="1988"/>
                </a:lnTo>
                <a:lnTo>
                  <a:pt x="2124" y="1946"/>
                </a:lnTo>
                <a:lnTo>
                  <a:pt x="2176" y="1896"/>
                </a:lnTo>
                <a:lnTo>
                  <a:pt x="2176" y="1896"/>
                </a:lnTo>
                <a:lnTo>
                  <a:pt x="2246" y="1830"/>
                </a:lnTo>
                <a:lnTo>
                  <a:pt x="2310" y="1768"/>
                </a:lnTo>
                <a:lnTo>
                  <a:pt x="2368" y="1708"/>
                </a:lnTo>
                <a:lnTo>
                  <a:pt x="2420" y="1650"/>
                </a:lnTo>
                <a:lnTo>
                  <a:pt x="2466" y="1594"/>
                </a:lnTo>
                <a:lnTo>
                  <a:pt x="2506" y="1540"/>
                </a:lnTo>
                <a:lnTo>
                  <a:pt x="2540" y="1490"/>
                </a:lnTo>
                <a:lnTo>
                  <a:pt x="2568" y="1440"/>
                </a:lnTo>
                <a:lnTo>
                  <a:pt x="2568" y="1440"/>
                </a:lnTo>
                <a:lnTo>
                  <a:pt x="2592" y="1390"/>
                </a:lnTo>
                <a:lnTo>
                  <a:pt x="2612" y="1340"/>
                </a:lnTo>
                <a:lnTo>
                  <a:pt x="2630" y="1290"/>
                </a:lnTo>
                <a:lnTo>
                  <a:pt x="2644" y="1238"/>
                </a:lnTo>
                <a:lnTo>
                  <a:pt x="2656" y="1186"/>
                </a:lnTo>
                <a:lnTo>
                  <a:pt x="2664" y="1134"/>
                </a:lnTo>
                <a:lnTo>
                  <a:pt x="2668" y="1080"/>
                </a:lnTo>
                <a:lnTo>
                  <a:pt x="2670" y="1026"/>
                </a:lnTo>
                <a:lnTo>
                  <a:pt x="2670" y="1026"/>
                </a:lnTo>
                <a:lnTo>
                  <a:pt x="2668" y="964"/>
                </a:lnTo>
                <a:lnTo>
                  <a:pt x="2664" y="904"/>
                </a:lnTo>
                <a:lnTo>
                  <a:pt x="2656" y="844"/>
                </a:lnTo>
                <a:lnTo>
                  <a:pt x="2646" y="788"/>
                </a:lnTo>
                <a:lnTo>
                  <a:pt x="2632" y="730"/>
                </a:lnTo>
                <a:lnTo>
                  <a:pt x="2616" y="676"/>
                </a:lnTo>
                <a:lnTo>
                  <a:pt x="2596" y="624"/>
                </a:lnTo>
                <a:lnTo>
                  <a:pt x="2572" y="572"/>
                </a:lnTo>
                <a:lnTo>
                  <a:pt x="2546" y="522"/>
                </a:lnTo>
                <a:lnTo>
                  <a:pt x="2518" y="474"/>
                </a:lnTo>
                <a:lnTo>
                  <a:pt x="2486" y="428"/>
                </a:lnTo>
                <a:lnTo>
                  <a:pt x="2452" y="382"/>
                </a:lnTo>
                <a:lnTo>
                  <a:pt x="2414" y="338"/>
                </a:lnTo>
                <a:lnTo>
                  <a:pt x="2372" y="298"/>
                </a:lnTo>
                <a:lnTo>
                  <a:pt x="2328" y="258"/>
                </a:lnTo>
                <a:lnTo>
                  <a:pt x="2282" y="2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14"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5"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6" name="Picture Placeholder 8"/>
          <p:cNvSpPr>
            <a:spLocks noGrp="1"/>
          </p:cNvSpPr>
          <p:nvPr>
            <p:ph type="pic" sz="quarter" idx="14" hasCustomPrompt="1"/>
          </p:nvPr>
        </p:nvSpPr>
        <p:spPr>
          <a:xfrm>
            <a:off x="7882029" y="1969049"/>
            <a:ext cx="3462478" cy="2145752"/>
          </a:xfrm>
          <a:solidFill>
            <a:schemeClr val="bg1">
              <a:lumMod val="95000"/>
            </a:schemeClr>
          </a:solidFill>
        </p:spPr>
        <p:txBody>
          <a:bodyPr>
            <a:normAutofit/>
          </a:bodyPr>
          <a:lstStyle>
            <a:lvl1pPr>
              <a:defRPr sz="1600"/>
            </a:lvl1pPr>
          </a:lstStyle>
          <a:p>
            <a:r>
              <a:rPr lang="id-ID"/>
              <a:t>Pic</a:t>
            </a:r>
            <a:endParaRPr lang="en-AU"/>
          </a:p>
        </p:txBody>
      </p:sp>
      <p:sp>
        <p:nvSpPr>
          <p:cNvPr id="17" name="Text Placeholder 33"/>
          <p:cNvSpPr>
            <a:spLocks noGrp="1"/>
          </p:cNvSpPr>
          <p:nvPr>
            <p:ph type="body" sz="quarter" idx="26" hasCustomPrompt="1"/>
          </p:nvPr>
        </p:nvSpPr>
        <p:spPr>
          <a:xfrm>
            <a:off x="4031972" y="1969048"/>
            <a:ext cx="3563112" cy="275165"/>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28" hasCustomPrompt="1"/>
          </p:nvPr>
        </p:nvSpPr>
        <p:spPr>
          <a:xfrm>
            <a:off x="7882029" y="4278169"/>
            <a:ext cx="3489814" cy="730889"/>
          </a:xfrm>
        </p:spPr>
        <p:txBody>
          <a:bodyPr>
            <a:noAutofit/>
          </a:bodyPr>
          <a:lstStyle>
            <a:lvl1pPr algn="l">
              <a:defRPr sz="1000" b="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7" name="Text Placeholder 33"/>
          <p:cNvSpPr>
            <a:spLocks noGrp="1"/>
          </p:cNvSpPr>
          <p:nvPr>
            <p:ph type="body" sz="quarter" idx="29" hasCustomPrompt="1"/>
          </p:nvPr>
        </p:nvSpPr>
        <p:spPr>
          <a:xfrm>
            <a:off x="4031972" y="2350050"/>
            <a:ext cx="3563112" cy="1645524"/>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691883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Laptop 01">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stretch>
            <a:fillRect/>
          </a:stretch>
        </p:blipFill>
        <p:spPr>
          <a:xfrm>
            <a:off x="257387" y="1813805"/>
            <a:ext cx="6659197" cy="5181355"/>
          </a:xfrm>
          <a:prstGeom prst="rect">
            <a:avLst/>
          </a:prstGeom>
        </p:spPr>
      </p:pic>
      <p:sp>
        <p:nvSpPr>
          <p:cNvPr id="17" name="Rectangle 16"/>
          <p:cNvSpPr/>
          <p:nvPr/>
        </p:nvSpPr>
        <p:spPr>
          <a:xfrm>
            <a:off x="1355804" y="2771729"/>
            <a:ext cx="4413504" cy="27326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4319"/>
          </a:p>
        </p:txBody>
      </p:sp>
      <p:sp>
        <p:nvSpPr>
          <p:cNvPr id="14" name="Picture Placeholder 9"/>
          <p:cNvSpPr>
            <a:spLocks noGrp="1"/>
          </p:cNvSpPr>
          <p:nvPr userDrawn="1">
            <p:ph type="pic" sz="quarter" idx="11"/>
          </p:nvPr>
        </p:nvSpPr>
        <p:spPr>
          <a:xfrm>
            <a:off x="1367857" y="2769129"/>
            <a:ext cx="4438257" cy="2738713"/>
          </a:xfrm>
        </p:spPr>
        <p:txBody>
          <a:bodyPr>
            <a:normAutofit/>
          </a:bodyPr>
          <a:lstStyle>
            <a:lvl1pPr marL="0" indent="0">
              <a:buNone/>
              <a:defRPr sz="96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00288347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12943" y="3749040"/>
            <a:ext cx="2843784" cy="3108960"/>
          </a:xfrm>
        </p:spPr>
        <p:txBody>
          <a:bodyPr/>
          <a:lstStyle/>
          <a:p>
            <a:endParaRPr lang="en-US"/>
          </a:p>
        </p:txBody>
      </p:sp>
    </p:spTree>
    <p:extLst>
      <p:ext uri="{BB962C8B-B14F-4D97-AF65-F5344CB8AC3E}">
        <p14:creationId xmlns:p14="http://schemas.microsoft.com/office/powerpoint/2010/main" val="783972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am Member Layout">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3"/>
          </p:nvPr>
        </p:nvSpPr>
        <p:spPr>
          <a:xfrm>
            <a:off x="598256" y="574457"/>
            <a:ext cx="2208141" cy="2057400"/>
          </a:xfrm>
        </p:spPr>
        <p:txBody>
          <a:bodyPr/>
          <a:lstStyle/>
          <a:p>
            <a:endParaRPr lang="en-US"/>
          </a:p>
        </p:txBody>
      </p:sp>
      <p:sp>
        <p:nvSpPr>
          <p:cNvPr id="12" name="Picture Placeholder 10"/>
          <p:cNvSpPr>
            <a:spLocks noGrp="1" noChangeAspect="1"/>
          </p:cNvSpPr>
          <p:nvPr>
            <p:ph type="pic" sz="quarter" idx="14"/>
          </p:nvPr>
        </p:nvSpPr>
        <p:spPr>
          <a:xfrm>
            <a:off x="673973" y="3895041"/>
            <a:ext cx="2208141" cy="2057400"/>
          </a:xfrm>
        </p:spPr>
        <p:txBody>
          <a:bodyPr/>
          <a:lstStyle/>
          <a:p>
            <a:endParaRPr lang="en-US"/>
          </a:p>
        </p:txBody>
      </p:sp>
      <p:sp>
        <p:nvSpPr>
          <p:cNvPr id="13" name="Picture Placeholder 10"/>
          <p:cNvSpPr>
            <a:spLocks noGrp="1" noChangeAspect="1"/>
          </p:cNvSpPr>
          <p:nvPr>
            <p:ph type="pic" sz="quarter" idx="15"/>
          </p:nvPr>
        </p:nvSpPr>
        <p:spPr>
          <a:xfrm>
            <a:off x="9304682" y="3917722"/>
            <a:ext cx="2208141" cy="2057400"/>
          </a:xfrm>
        </p:spPr>
        <p:txBody>
          <a:bodyPr/>
          <a:lstStyle/>
          <a:p>
            <a:endParaRPr lang="en-US"/>
          </a:p>
        </p:txBody>
      </p:sp>
      <p:sp>
        <p:nvSpPr>
          <p:cNvPr id="14" name="Picture Placeholder 10"/>
          <p:cNvSpPr>
            <a:spLocks noGrp="1" noChangeAspect="1"/>
          </p:cNvSpPr>
          <p:nvPr>
            <p:ph type="pic" sz="quarter" idx="16"/>
          </p:nvPr>
        </p:nvSpPr>
        <p:spPr>
          <a:xfrm>
            <a:off x="9309639" y="565489"/>
            <a:ext cx="2208141" cy="2057400"/>
          </a:xfrm>
        </p:spPr>
        <p:txBody>
          <a:bodyPr/>
          <a:lstStyle/>
          <a:p>
            <a:endParaRPr lang="en-US"/>
          </a:p>
        </p:txBody>
      </p:sp>
    </p:spTree>
    <p:extLst>
      <p:ext uri="{BB962C8B-B14F-4D97-AF65-F5344CB8AC3E}">
        <p14:creationId xmlns:p14="http://schemas.microsoft.com/office/powerpoint/2010/main" val="1912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28613"/>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57250"/>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cxnSp>
        <p:nvCxnSpPr>
          <p:cNvPr id="8" name="Straight Connector 7"/>
          <p:cNvCxnSpPr/>
          <p:nvPr userDrawn="1"/>
        </p:nvCxnSpPr>
        <p:spPr>
          <a:xfrm>
            <a:off x="838200" y="1200150"/>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498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728662"/>
            <a:ext cx="11371843" cy="5436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4" name="Picture Placeholder 13"/>
          <p:cNvSpPr>
            <a:spLocks noGrp="1"/>
          </p:cNvSpPr>
          <p:nvPr>
            <p:ph type="pic" sz="quarter" idx="13" hasCustomPrompt="1"/>
          </p:nvPr>
        </p:nvSpPr>
        <p:spPr>
          <a:xfrm>
            <a:off x="-174858" y="932260"/>
            <a:ext cx="11273641" cy="5016897"/>
          </a:xfrm>
          <a:custGeom>
            <a:avLst/>
            <a:gdLst>
              <a:gd name="connsiteX0" fmla="*/ 0 w 22591060"/>
              <a:gd name="connsiteY0" fmla="*/ 0 h 10033794"/>
              <a:gd name="connsiteX1" fmla="*/ 22591060 w 22591060"/>
              <a:gd name="connsiteY1" fmla="*/ 0 h 10033794"/>
              <a:gd name="connsiteX2" fmla="*/ 22591060 w 22591060"/>
              <a:gd name="connsiteY2" fmla="*/ 10033794 h 10033794"/>
              <a:gd name="connsiteX3" fmla="*/ 0 w 22591060"/>
              <a:gd name="connsiteY3" fmla="*/ 10033794 h 10033794"/>
            </a:gdLst>
            <a:ahLst/>
            <a:cxnLst>
              <a:cxn ang="0">
                <a:pos x="connsiteX0" y="connsiteY0"/>
              </a:cxn>
              <a:cxn ang="0">
                <a:pos x="connsiteX1" y="connsiteY1"/>
              </a:cxn>
              <a:cxn ang="0">
                <a:pos x="connsiteX2" y="connsiteY2"/>
              </a:cxn>
              <a:cxn ang="0">
                <a:pos x="connsiteX3" y="connsiteY3"/>
              </a:cxn>
            </a:cxnLst>
            <a:rect l="l" t="t" r="r" b="b"/>
            <a:pathLst>
              <a:path w="22591060" h="10033794">
                <a:moveTo>
                  <a:pt x="0" y="0"/>
                </a:moveTo>
                <a:lnTo>
                  <a:pt x="22591060" y="0"/>
                </a:lnTo>
                <a:lnTo>
                  <a:pt x="22591060" y="10033794"/>
                </a:lnTo>
                <a:lnTo>
                  <a:pt x="0" y="10033794"/>
                </a:lnTo>
                <a:close/>
              </a:path>
            </a:pathLst>
          </a:custGeom>
          <a:solidFill>
            <a:schemeClr val="bg1">
              <a:lumMod val="95000"/>
            </a:schemeClr>
          </a:solidFill>
        </p:spPr>
        <p:txBody>
          <a:bodyPr wrap="square">
            <a:noAutofit/>
          </a:bodyPr>
          <a:lstStyle>
            <a:lvl1pPr algn="r">
              <a:defRPr sz="1200" baseline="0"/>
            </a:lvl1pPr>
          </a:lstStyle>
          <a:p>
            <a:r>
              <a:rPr lang="id-ID"/>
              <a:t>Pic here</a:t>
            </a:r>
            <a:endParaRPr lang="en-AU"/>
          </a:p>
        </p:txBody>
      </p:sp>
      <p:sp>
        <p:nvSpPr>
          <p:cNvPr id="15" name="Picture Placeholder 14"/>
          <p:cNvSpPr>
            <a:spLocks noGrp="1"/>
          </p:cNvSpPr>
          <p:nvPr>
            <p:ph type="pic" sz="quarter" idx="14" hasCustomPrompt="1"/>
          </p:nvPr>
        </p:nvSpPr>
        <p:spPr>
          <a:xfrm>
            <a:off x="-174858" y="932260"/>
            <a:ext cx="11273640" cy="5016897"/>
          </a:xfrm>
          <a:custGeom>
            <a:avLst/>
            <a:gdLst>
              <a:gd name="connsiteX0" fmla="*/ 0 w 22591060"/>
              <a:gd name="connsiteY0" fmla="*/ 0 h 10033794"/>
              <a:gd name="connsiteX1" fmla="*/ 22591060 w 22591060"/>
              <a:gd name="connsiteY1" fmla="*/ 0 h 10033794"/>
              <a:gd name="connsiteX2" fmla="*/ 22591060 w 22591060"/>
              <a:gd name="connsiteY2" fmla="*/ 10033794 h 10033794"/>
              <a:gd name="connsiteX3" fmla="*/ 0 w 22591060"/>
              <a:gd name="connsiteY3" fmla="*/ 10033794 h 10033794"/>
            </a:gdLst>
            <a:ahLst/>
            <a:cxnLst>
              <a:cxn ang="0">
                <a:pos x="connsiteX0" y="connsiteY0"/>
              </a:cxn>
              <a:cxn ang="0">
                <a:pos x="connsiteX1" y="connsiteY1"/>
              </a:cxn>
              <a:cxn ang="0">
                <a:pos x="connsiteX2" y="connsiteY2"/>
              </a:cxn>
              <a:cxn ang="0">
                <a:pos x="connsiteX3" y="connsiteY3"/>
              </a:cxn>
            </a:cxnLst>
            <a:rect l="l" t="t" r="r" b="b"/>
            <a:pathLst>
              <a:path w="22591060" h="10033794">
                <a:moveTo>
                  <a:pt x="0" y="0"/>
                </a:moveTo>
                <a:lnTo>
                  <a:pt x="22591060" y="0"/>
                </a:lnTo>
                <a:lnTo>
                  <a:pt x="22591060" y="10033794"/>
                </a:lnTo>
                <a:lnTo>
                  <a:pt x="0" y="10033794"/>
                </a:lnTo>
                <a:close/>
              </a:path>
            </a:pathLst>
          </a:custGeom>
          <a:solidFill>
            <a:schemeClr val="bg1">
              <a:alpha val="88000"/>
            </a:schemeClr>
          </a:solidFill>
        </p:spPr>
        <p:txBody>
          <a:bodyPr wrap="square">
            <a:noAutofit/>
          </a:bodyPr>
          <a:lstStyle>
            <a:lvl1pPr>
              <a:defRPr sz="1000"/>
            </a:lvl1pPr>
          </a:lstStyle>
          <a:p>
            <a:r>
              <a:rPr lang="id-ID"/>
              <a:t>-</a:t>
            </a:r>
            <a:endParaRPr lang="en-AU"/>
          </a:p>
        </p:txBody>
      </p:sp>
      <p:sp>
        <p:nvSpPr>
          <p:cNvPr id="2" name="Title 1"/>
          <p:cNvSpPr>
            <a:spLocks noGrp="1"/>
          </p:cNvSpPr>
          <p:nvPr>
            <p:ph type="title"/>
          </p:nvPr>
        </p:nvSpPr>
        <p:spPr>
          <a:xfrm>
            <a:off x="801896" y="1387943"/>
            <a:ext cx="5257800" cy="723245"/>
          </a:xfrm>
        </p:spPr>
        <p:txBody>
          <a:bodyPr/>
          <a:lstStyle>
            <a:lvl1pPr algn="l">
              <a:defRPr>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01896" y="1130394"/>
            <a:ext cx="5257800" cy="36223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073623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4325"/>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42963"/>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cxnSp>
        <p:nvCxnSpPr>
          <p:cNvPr id="8" name="Straight Connector 7"/>
          <p:cNvCxnSpPr/>
          <p:nvPr userDrawn="1"/>
        </p:nvCxnSpPr>
        <p:spPr>
          <a:xfrm>
            <a:off x="838200" y="1185863"/>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3" hasCustomPrompt="1"/>
          </p:nvPr>
        </p:nvSpPr>
        <p:spPr>
          <a:xfrm>
            <a:off x="2618849" y="1959159"/>
            <a:ext cx="1469431" cy="1469048"/>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Tree>
    <p:extLst>
      <p:ext uri="{BB962C8B-B14F-4D97-AF65-F5344CB8AC3E}">
        <p14:creationId xmlns:p14="http://schemas.microsoft.com/office/powerpoint/2010/main" val="236317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0" y="0"/>
            <a:ext cx="7401794" cy="6858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5" hasCustomPrompt="1"/>
          </p:nvPr>
        </p:nvSpPr>
        <p:spPr>
          <a:xfrm>
            <a:off x="7401794" y="0"/>
            <a:ext cx="4790206" cy="6858000"/>
          </a:xfrm>
          <a:solidFill>
            <a:schemeClr val="bg1">
              <a:alpha val="50000"/>
            </a:schemeClr>
          </a:solidFill>
        </p:spPr>
        <p:txBody>
          <a:bodyPr>
            <a:normAutofit/>
          </a:bodyPr>
          <a:lstStyle>
            <a:lvl1pPr>
              <a:defRPr sz="1600"/>
            </a:lvl1pPr>
          </a:lstStyle>
          <a:p>
            <a:r>
              <a:rPr lang="id-ID"/>
              <a:t>No pic</a:t>
            </a:r>
            <a:endParaRPr lang="en-AU"/>
          </a:p>
        </p:txBody>
      </p:sp>
      <p:sp>
        <p:nvSpPr>
          <p:cNvPr id="2" name="Title 1"/>
          <p:cNvSpPr>
            <a:spLocks noGrp="1"/>
          </p:cNvSpPr>
          <p:nvPr>
            <p:ph type="title"/>
          </p:nvPr>
        </p:nvSpPr>
        <p:spPr>
          <a:xfrm>
            <a:off x="8153400" y="1465943"/>
            <a:ext cx="3200400" cy="1105014"/>
          </a:xfrm>
        </p:spPr>
        <p:txBody>
          <a:bodyPr>
            <a:noAutofit/>
          </a:bodyPr>
          <a:lstStyle>
            <a:lvl1pPr algn="l">
              <a:defRPr sz="44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188870" y="2437607"/>
            <a:ext cx="3164930"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407941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9E8A-6CB5-41A5-A885-F28A3E824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3039A-6F99-4419-B586-8001AE060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3AFB0-4990-491E-AD10-2B8849A06E5B}"/>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57CDE395-F251-4843-AED3-382B78C16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38F18-3DFA-4555-94F7-EFC6780C8DCD}"/>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1934112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8" name="Picture Placeholder 57"/>
          <p:cNvSpPr>
            <a:spLocks noGrp="1"/>
          </p:cNvSpPr>
          <p:nvPr>
            <p:ph type="pic" sz="quarter" idx="10" hasCustomPrompt="1"/>
          </p:nvPr>
        </p:nvSpPr>
        <p:spPr>
          <a:xfrm>
            <a:off x="-114330" y="-117926"/>
            <a:ext cx="3461853" cy="7052127"/>
          </a:xfrm>
          <a:custGeom>
            <a:avLst/>
            <a:gdLst>
              <a:gd name="connsiteX0" fmla="*/ 0 w 6607578"/>
              <a:gd name="connsiteY0" fmla="*/ 0 h 13715999"/>
              <a:gd name="connsiteX1" fmla="*/ 4313204 w 6607578"/>
              <a:gd name="connsiteY1" fmla="*/ 0 h 13715999"/>
              <a:gd name="connsiteX2" fmla="*/ 6607578 w 6607578"/>
              <a:gd name="connsiteY2" fmla="*/ 13715999 h 13715999"/>
              <a:gd name="connsiteX3" fmla="*/ 0 w 6607578"/>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6607578" h="13715999">
                <a:moveTo>
                  <a:pt x="0" y="0"/>
                </a:moveTo>
                <a:lnTo>
                  <a:pt x="4313204" y="0"/>
                </a:lnTo>
                <a:lnTo>
                  <a:pt x="6607578" y="13715999"/>
                </a:lnTo>
                <a:lnTo>
                  <a:pt x="0" y="13715999"/>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1" name="Picture Placeholder 60"/>
          <p:cNvSpPr>
            <a:spLocks noGrp="1"/>
          </p:cNvSpPr>
          <p:nvPr>
            <p:ph type="pic" sz="quarter" idx="11" hasCustomPrompt="1"/>
          </p:nvPr>
        </p:nvSpPr>
        <p:spPr>
          <a:xfrm>
            <a:off x="2008705" y="-117929"/>
            <a:ext cx="4370091" cy="7052128"/>
          </a:xfrm>
          <a:custGeom>
            <a:avLst/>
            <a:gdLst>
              <a:gd name="connsiteX0" fmla="*/ 0 w 8341117"/>
              <a:gd name="connsiteY0" fmla="*/ 0 h 13716000"/>
              <a:gd name="connsiteX1" fmla="*/ 8341117 w 8341117"/>
              <a:gd name="connsiteY1" fmla="*/ 0 h 13716000"/>
              <a:gd name="connsiteX2" fmla="*/ 6046744 w 8341117"/>
              <a:gd name="connsiteY2" fmla="*/ 13716000 h 13716000"/>
              <a:gd name="connsiteX3" fmla="*/ 2294372 w 8341117"/>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8341117" h="13716000">
                <a:moveTo>
                  <a:pt x="0" y="0"/>
                </a:moveTo>
                <a:lnTo>
                  <a:pt x="8341117" y="0"/>
                </a:lnTo>
                <a:lnTo>
                  <a:pt x="6046744" y="13716000"/>
                </a:lnTo>
                <a:lnTo>
                  <a:pt x="2294372" y="13716000"/>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4" name="Picture Placeholder 63"/>
          <p:cNvSpPr>
            <a:spLocks noGrp="1"/>
          </p:cNvSpPr>
          <p:nvPr>
            <p:ph type="pic" sz="quarter" idx="12" hasCustomPrompt="1"/>
          </p:nvPr>
        </p:nvSpPr>
        <p:spPr>
          <a:xfrm>
            <a:off x="5000349" y="-117927"/>
            <a:ext cx="4928029" cy="7052127"/>
          </a:xfrm>
          <a:custGeom>
            <a:avLst/>
            <a:gdLst>
              <a:gd name="connsiteX0" fmla="*/ 2294376 w 9406044"/>
              <a:gd name="connsiteY0" fmla="*/ 0 h 13715999"/>
              <a:gd name="connsiteX1" fmla="*/ 7111676 w 9406044"/>
              <a:gd name="connsiteY1" fmla="*/ 0 h 13715999"/>
              <a:gd name="connsiteX2" fmla="*/ 9406044 w 9406044"/>
              <a:gd name="connsiteY2" fmla="*/ 13715999 h 13715999"/>
              <a:gd name="connsiteX3" fmla="*/ 0 w 9406044"/>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9406044" h="13715999">
                <a:moveTo>
                  <a:pt x="2294376" y="0"/>
                </a:moveTo>
                <a:lnTo>
                  <a:pt x="7111676" y="0"/>
                </a:lnTo>
                <a:lnTo>
                  <a:pt x="9406044" y="13715999"/>
                </a:lnTo>
                <a:lnTo>
                  <a:pt x="0" y="13715999"/>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8" name="Picture Placeholder 67"/>
          <p:cNvSpPr>
            <a:spLocks noGrp="1"/>
          </p:cNvSpPr>
          <p:nvPr>
            <p:ph type="pic" sz="quarter" idx="13" hasCustomPrompt="1"/>
          </p:nvPr>
        </p:nvSpPr>
        <p:spPr>
          <a:xfrm>
            <a:off x="8630948" y="-117927"/>
            <a:ext cx="3618217" cy="7052128"/>
          </a:xfrm>
          <a:custGeom>
            <a:avLst/>
            <a:gdLst>
              <a:gd name="connsiteX0" fmla="*/ 0 w 6906028"/>
              <a:gd name="connsiteY0" fmla="*/ 0 h 13716000"/>
              <a:gd name="connsiteX1" fmla="*/ 6906028 w 6906028"/>
              <a:gd name="connsiteY1" fmla="*/ 0 h 13716000"/>
              <a:gd name="connsiteX2" fmla="*/ 6906028 w 6906028"/>
              <a:gd name="connsiteY2" fmla="*/ 13716000 h 13716000"/>
              <a:gd name="connsiteX3" fmla="*/ 2294372 w 690602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906028" h="13716000">
                <a:moveTo>
                  <a:pt x="0" y="0"/>
                </a:moveTo>
                <a:lnTo>
                  <a:pt x="6906028" y="0"/>
                </a:lnTo>
                <a:lnTo>
                  <a:pt x="6906028" y="13716000"/>
                </a:lnTo>
                <a:lnTo>
                  <a:pt x="2294372" y="13716000"/>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71" name="Picture Placeholder 8"/>
          <p:cNvSpPr>
            <a:spLocks noGrp="1"/>
          </p:cNvSpPr>
          <p:nvPr>
            <p:ph type="pic" sz="quarter" idx="14" hasCustomPrompt="1"/>
          </p:nvPr>
        </p:nvSpPr>
        <p:spPr>
          <a:xfrm>
            <a:off x="-415744" y="-325665"/>
            <a:ext cx="12895156" cy="7467600"/>
          </a:xfrm>
          <a:gradFill flip="none" rotWithShape="1">
            <a:gsLst>
              <a:gs pos="0">
                <a:schemeClr val="accent1">
                  <a:alpha val="45000"/>
                </a:schemeClr>
              </a:gs>
              <a:gs pos="33000">
                <a:schemeClr val="accent2">
                  <a:alpha val="35000"/>
                </a:schemeClr>
              </a:gs>
              <a:gs pos="77000">
                <a:schemeClr val="accent3">
                  <a:alpha val="30000"/>
                </a:schemeClr>
              </a:gs>
              <a:gs pos="100000">
                <a:schemeClr val="accent4">
                  <a:alpha val="30000"/>
                </a:schemeClr>
              </a:gs>
            </a:gsLst>
            <a:path path="circle">
              <a:fillToRect l="100000" t="100000"/>
            </a:path>
            <a:tileRect r="-100000" b="-100000"/>
          </a:gradFill>
        </p:spPr>
        <p:txBody>
          <a:bodyPr>
            <a:normAutofit/>
          </a:bodyPr>
          <a:lstStyle>
            <a:lvl1pPr>
              <a:defRPr sz="1600"/>
            </a:lvl1pPr>
          </a:lstStyle>
          <a:p>
            <a:r>
              <a:rPr lang="id-ID"/>
              <a:t>Pic</a:t>
            </a:r>
            <a:endParaRPr lang="en-AU"/>
          </a:p>
        </p:txBody>
      </p:sp>
      <p:sp>
        <p:nvSpPr>
          <p:cNvPr id="69" name="Title 1"/>
          <p:cNvSpPr>
            <a:spLocks noGrp="1"/>
          </p:cNvSpPr>
          <p:nvPr>
            <p:ph type="title"/>
          </p:nvPr>
        </p:nvSpPr>
        <p:spPr>
          <a:xfrm>
            <a:off x="838200" y="2879726"/>
            <a:ext cx="10515600" cy="549275"/>
          </a:xfrm>
        </p:spPr>
        <p:txBody>
          <a:bodyPr/>
          <a:lstStyle>
            <a:lvl1pPr algn="ctr">
              <a:defRPr>
                <a:solidFill>
                  <a:schemeClr val="tx1">
                    <a:lumMod val="75000"/>
                    <a:lumOff val="25000"/>
                  </a:schemeClr>
                </a:solidFill>
              </a:defRPr>
            </a:lvl1pPr>
          </a:lstStyle>
          <a:p>
            <a:r>
              <a:rPr lang="en-US"/>
              <a:t>Click to edit Master title style</a:t>
            </a:r>
          </a:p>
        </p:txBody>
      </p:sp>
      <p:sp>
        <p:nvSpPr>
          <p:cNvPr id="70" name="Content Placeholder 2"/>
          <p:cNvSpPr>
            <a:spLocks noGrp="1"/>
          </p:cNvSpPr>
          <p:nvPr>
            <p:ph idx="1"/>
          </p:nvPr>
        </p:nvSpPr>
        <p:spPr>
          <a:xfrm>
            <a:off x="838200" y="342900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473910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09283"/>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14" hasCustomPrompt="1"/>
          </p:nvPr>
        </p:nvSpPr>
        <p:spPr>
          <a:xfrm>
            <a:off x="443029"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5" hasCustomPrompt="1"/>
          </p:nvPr>
        </p:nvSpPr>
        <p:spPr>
          <a:xfrm>
            <a:off x="3360493"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16" hasCustomPrompt="1"/>
          </p:nvPr>
        </p:nvSpPr>
        <p:spPr>
          <a:xfrm>
            <a:off x="6277957"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7" hasCustomPrompt="1"/>
          </p:nvPr>
        </p:nvSpPr>
        <p:spPr>
          <a:xfrm>
            <a:off x="9195421"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17"/>
          <p:cNvSpPr>
            <a:spLocks noGrp="1"/>
          </p:cNvSpPr>
          <p:nvPr>
            <p:ph type="pic" sz="quarter" idx="18" hasCustomPrompt="1"/>
          </p:nvPr>
        </p:nvSpPr>
        <p:spPr>
          <a:xfrm>
            <a:off x="1734002" y="3886200"/>
            <a:ext cx="1337102" cy="307975"/>
          </a:xfrm>
          <a:custGeom>
            <a:avLst/>
            <a:gdLst>
              <a:gd name="connsiteX0" fmla="*/ 88740 w 2673508"/>
              <a:gd name="connsiteY0" fmla="*/ 0 h 615950"/>
              <a:gd name="connsiteX1" fmla="*/ 2584768 w 2673508"/>
              <a:gd name="connsiteY1" fmla="*/ 0 h 615950"/>
              <a:gd name="connsiteX2" fmla="*/ 2673508 w 2673508"/>
              <a:gd name="connsiteY2" fmla="*/ 88740 h 615950"/>
              <a:gd name="connsiteX3" fmla="*/ 2673508 w 2673508"/>
              <a:gd name="connsiteY3" fmla="*/ 527210 h 615950"/>
              <a:gd name="connsiteX4" fmla="*/ 2584768 w 2673508"/>
              <a:gd name="connsiteY4" fmla="*/ 615950 h 615950"/>
              <a:gd name="connsiteX5" fmla="*/ 88740 w 2673508"/>
              <a:gd name="connsiteY5" fmla="*/ 615950 h 615950"/>
              <a:gd name="connsiteX6" fmla="*/ 0 w 2673508"/>
              <a:gd name="connsiteY6" fmla="*/ 527210 h 615950"/>
              <a:gd name="connsiteX7" fmla="*/ 0 w 2673508"/>
              <a:gd name="connsiteY7" fmla="*/ 88740 h 615950"/>
              <a:gd name="connsiteX8" fmla="*/ 88740 w 2673508"/>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8" h="615950">
                <a:moveTo>
                  <a:pt x="88740" y="0"/>
                </a:move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1"/>
          </a:solidFill>
        </p:spPr>
        <p:txBody>
          <a:bodyPr wrap="square">
            <a:noAutofit/>
          </a:bodyPr>
          <a:lstStyle>
            <a:lvl1pPr>
              <a:defRPr sz="1000"/>
            </a:lvl1pPr>
          </a:lstStyle>
          <a:p>
            <a:r>
              <a:rPr lang="id-ID"/>
              <a:t>-</a:t>
            </a:r>
            <a:endParaRPr lang="en-AU"/>
          </a:p>
        </p:txBody>
      </p:sp>
      <p:sp>
        <p:nvSpPr>
          <p:cNvPr id="21" name="Picture Placeholder 20"/>
          <p:cNvSpPr>
            <a:spLocks noGrp="1"/>
          </p:cNvSpPr>
          <p:nvPr>
            <p:ph type="pic" sz="quarter" idx="19" hasCustomPrompt="1"/>
          </p:nvPr>
        </p:nvSpPr>
        <p:spPr>
          <a:xfrm>
            <a:off x="4637382" y="3886200"/>
            <a:ext cx="1337102" cy="307975"/>
          </a:xfrm>
          <a:custGeom>
            <a:avLst/>
            <a:gdLst>
              <a:gd name="connsiteX0" fmla="*/ 88740 w 2673508"/>
              <a:gd name="connsiteY0" fmla="*/ 0 h 615950"/>
              <a:gd name="connsiteX1" fmla="*/ 2584768 w 2673508"/>
              <a:gd name="connsiteY1" fmla="*/ 0 h 615950"/>
              <a:gd name="connsiteX2" fmla="*/ 2673508 w 2673508"/>
              <a:gd name="connsiteY2" fmla="*/ 88740 h 615950"/>
              <a:gd name="connsiteX3" fmla="*/ 2673508 w 2673508"/>
              <a:gd name="connsiteY3" fmla="*/ 527210 h 615950"/>
              <a:gd name="connsiteX4" fmla="*/ 2584768 w 2673508"/>
              <a:gd name="connsiteY4" fmla="*/ 615950 h 615950"/>
              <a:gd name="connsiteX5" fmla="*/ 88740 w 2673508"/>
              <a:gd name="connsiteY5" fmla="*/ 615950 h 615950"/>
              <a:gd name="connsiteX6" fmla="*/ 0 w 2673508"/>
              <a:gd name="connsiteY6" fmla="*/ 527210 h 615950"/>
              <a:gd name="connsiteX7" fmla="*/ 0 w 2673508"/>
              <a:gd name="connsiteY7" fmla="*/ 88740 h 615950"/>
              <a:gd name="connsiteX8" fmla="*/ 88740 w 2673508"/>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8" h="615950">
                <a:moveTo>
                  <a:pt x="88740" y="0"/>
                </a:move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2"/>
          </a:solidFill>
        </p:spPr>
        <p:txBody>
          <a:bodyPr wrap="square">
            <a:noAutofit/>
          </a:bodyPr>
          <a:lstStyle>
            <a:lvl1pPr>
              <a:defRPr sz="1000"/>
            </a:lvl1pPr>
          </a:lstStyle>
          <a:p>
            <a:r>
              <a:rPr lang="id-ID"/>
              <a:t>-</a:t>
            </a:r>
            <a:endParaRPr lang="en-AU"/>
          </a:p>
        </p:txBody>
      </p:sp>
      <p:sp>
        <p:nvSpPr>
          <p:cNvPr id="24" name="Picture Placeholder 23"/>
          <p:cNvSpPr>
            <a:spLocks noGrp="1"/>
          </p:cNvSpPr>
          <p:nvPr>
            <p:ph type="pic" sz="quarter" idx="20" hasCustomPrompt="1"/>
          </p:nvPr>
        </p:nvSpPr>
        <p:spPr>
          <a:xfrm>
            <a:off x="7547587" y="3886200"/>
            <a:ext cx="1337103" cy="307975"/>
          </a:xfrm>
          <a:custGeom>
            <a:avLst/>
            <a:gdLst>
              <a:gd name="connsiteX0" fmla="*/ 88740 w 2673509"/>
              <a:gd name="connsiteY0" fmla="*/ 0 h 615950"/>
              <a:gd name="connsiteX1" fmla="*/ 2584769 w 2673509"/>
              <a:gd name="connsiteY1" fmla="*/ 0 h 615950"/>
              <a:gd name="connsiteX2" fmla="*/ 2673509 w 2673509"/>
              <a:gd name="connsiteY2" fmla="*/ 88740 h 615950"/>
              <a:gd name="connsiteX3" fmla="*/ 2673509 w 2673509"/>
              <a:gd name="connsiteY3" fmla="*/ 527210 h 615950"/>
              <a:gd name="connsiteX4" fmla="*/ 2584769 w 2673509"/>
              <a:gd name="connsiteY4" fmla="*/ 615950 h 615950"/>
              <a:gd name="connsiteX5" fmla="*/ 88740 w 2673509"/>
              <a:gd name="connsiteY5" fmla="*/ 615950 h 615950"/>
              <a:gd name="connsiteX6" fmla="*/ 0 w 2673509"/>
              <a:gd name="connsiteY6" fmla="*/ 527210 h 615950"/>
              <a:gd name="connsiteX7" fmla="*/ 0 w 2673509"/>
              <a:gd name="connsiteY7" fmla="*/ 88740 h 615950"/>
              <a:gd name="connsiteX8" fmla="*/ 88740 w 2673509"/>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9" h="615950">
                <a:moveTo>
                  <a:pt x="88740" y="0"/>
                </a:moveTo>
                <a:lnTo>
                  <a:pt x="2584769" y="0"/>
                </a:lnTo>
                <a:cubicBezTo>
                  <a:pt x="2633777" y="0"/>
                  <a:pt x="2673509" y="39730"/>
                  <a:pt x="2673509" y="88740"/>
                </a:cubicBezTo>
                <a:lnTo>
                  <a:pt x="2673509" y="527210"/>
                </a:lnTo>
                <a:cubicBezTo>
                  <a:pt x="2673509" y="576220"/>
                  <a:pt x="2633777" y="615950"/>
                  <a:pt x="2584769"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3"/>
          </a:solidFill>
        </p:spPr>
        <p:txBody>
          <a:bodyPr wrap="square">
            <a:noAutofit/>
          </a:bodyPr>
          <a:lstStyle>
            <a:lvl1pPr>
              <a:defRPr sz="1000"/>
            </a:lvl1pPr>
          </a:lstStyle>
          <a:p>
            <a:r>
              <a:rPr lang="id-ID"/>
              <a:t>-</a:t>
            </a:r>
            <a:endParaRPr lang="en-AU"/>
          </a:p>
        </p:txBody>
      </p:sp>
      <p:sp>
        <p:nvSpPr>
          <p:cNvPr id="27" name="Picture Placeholder 26"/>
          <p:cNvSpPr>
            <a:spLocks noGrp="1"/>
          </p:cNvSpPr>
          <p:nvPr>
            <p:ph type="pic" sz="quarter" idx="21" hasCustomPrompt="1"/>
          </p:nvPr>
        </p:nvSpPr>
        <p:spPr>
          <a:xfrm>
            <a:off x="10465051" y="3886200"/>
            <a:ext cx="1337102" cy="307975"/>
          </a:xfrm>
          <a:custGeom>
            <a:avLst/>
            <a:gdLst>
              <a:gd name="connsiteX0" fmla="*/ 88740 w 2673508"/>
              <a:gd name="connsiteY0" fmla="*/ 0 h 615950"/>
              <a:gd name="connsiteX1" fmla="*/ 536760 w 2673508"/>
              <a:gd name="connsiteY1" fmla="*/ 0 h 615950"/>
              <a:gd name="connsiteX2" fmla="*/ 859024 w 2673508"/>
              <a:gd name="connsiteY2" fmla="*/ 0 h 615950"/>
              <a:gd name="connsiteX3" fmla="*/ 2584768 w 2673508"/>
              <a:gd name="connsiteY3" fmla="*/ 0 h 615950"/>
              <a:gd name="connsiteX4" fmla="*/ 2673508 w 2673508"/>
              <a:gd name="connsiteY4" fmla="*/ 88740 h 615950"/>
              <a:gd name="connsiteX5" fmla="*/ 2673508 w 2673508"/>
              <a:gd name="connsiteY5" fmla="*/ 527210 h 615950"/>
              <a:gd name="connsiteX6" fmla="*/ 2584768 w 2673508"/>
              <a:gd name="connsiteY6" fmla="*/ 615950 h 615950"/>
              <a:gd name="connsiteX7" fmla="*/ 88740 w 2673508"/>
              <a:gd name="connsiteY7" fmla="*/ 615950 h 615950"/>
              <a:gd name="connsiteX8" fmla="*/ 0 w 2673508"/>
              <a:gd name="connsiteY8" fmla="*/ 527210 h 615950"/>
              <a:gd name="connsiteX9" fmla="*/ 0 w 2673508"/>
              <a:gd name="connsiteY9" fmla="*/ 88740 h 615950"/>
              <a:gd name="connsiteX10" fmla="*/ 88740 w 2673508"/>
              <a:gd name="connsiteY10"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3508" h="615950">
                <a:moveTo>
                  <a:pt x="88740" y="0"/>
                </a:moveTo>
                <a:lnTo>
                  <a:pt x="536760" y="0"/>
                </a:lnTo>
                <a:lnTo>
                  <a:pt x="859024" y="0"/>
                </a:ln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4"/>
          </a:solidFill>
        </p:spPr>
        <p:txBody>
          <a:bodyPr wrap="square">
            <a:noAutofit/>
          </a:bodyPr>
          <a:lstStyle>
            <a:lvl1pPr>
              <a:defRPr sz="1000"/>
            </a:lvl1pPr>
          </a:lstStyle>
          <a:p>
            <a:r>
              <a:rPr lang="id-ID"/>
              <a:t>-</a:t>
            </a:r>
            <a:endParaRPr lang="en-AU"/>
          </a:p>
        </p:txBody>
      </p:sp>
      <p:sp>
        <p:nvSpPr>
          <p:cNvPr id="29" name="Text Placeholder 28"/>
          <p:cNvSpPr>
            <a:spLocks noGrp="1"/>
          </p:cNvSpPr>
          <p:nvPr>
            <p:ph type="body" sz="quarter" idx="22" hasCustomPrompt="1"/>
          </p:nvPr>
        </p:nvSpPr>
        <p:spPr>
          <a:xfrm>
            <a:off x="1826101"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0" name="Text Placeholder 28"/>
          <p:cNvSpPr>
            <a:spLocks noGrp="1"/>
          </p:cNvSpPr>
          <p:nvPr>
            <p:ph type="body" sz="quarter" idx="23" hasCustomPrompt="1"/>
          </p:nvPr>
        </p:nvSpPr>
        <p:spPr>
          <a:xfrm>
            <a:off x="4725317"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1" name="Text Placeholder 28"/>
          <p:cNvSpPr>
            <a:spLocks noGrp="1"/>
          </p:cNvSpPr>
          <p:nvPr>
            <p:ph type="body" sz="quarter" idx="24" hasCustomPrompt="1"/>
          </p:nvPr>
        </p:nvSpPr>
        <p:spPr>
          <a:xfrm>
            <a:off x="7638044"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2" name="Text Placeholder 28"/>
          <p:cNvSpPr>
            <a:spLocks noGrp="1"/>
          </p:cNvSpPr>
          <p:nvPr>
            <p:ph type="body" sz="quarter" idx="25" hasCustomPrompt="1"/>
          </p:nvPr>
        </p:nvSpPr>
        <p:spPr>
          <a:xfrm>
            <a:off x="10555508"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4" name="Text Placeholder 33"/>
          <p:cNvSpPr>
            <a:spLocks noGrp="1"/>
          </p:cNvSpPr>
          <p:nvPr>
            <p:ph type="body" sz="quarter" idx="26" hasCustomPrompt="1"/>
          </p:nvPr>
        </p:nvSpPr>
        <p:spPr>
          <a:xfrm>
            <a:off x="443029" y="5002213"/>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5" name="Text Placeholder 33"/>
          <p:cNvSpPr>
            <a:spLocks noGrp="1"/>
          </p:cNvSpPr>
          <p:nvPr>
            <p:ph type="body" sz="quarter" idx="27" hasCustomPrompt="1"/>
          </p:nvPr>
        </p:nvSpPr>
        <p:spPr>
          <a:xfrm>
            <a:off x="443029" y="530701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6" name="Text Placeholder 33"/>
          <p:cNvSpPr>
            <a:spLocks noGrp="1"/>
          </p:cNvSpPr>
          <p:nvPr>
            <p:ph type="body" sz="quarter" idx="28" hasCustomPrompt="1"/>
          </p:nvPr>
        </p:nvSpPr>
        <p:spPr>
          <a:xfrm>
            <a:off x="3342245" y="5002213"/>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7" name="Text Placeholder 33"/>
          <p:cNvSpPr>
            <a:spLocks noGrp="1"/>
          </p:cNvSpPr>
          <p:nvPr>
            <p:ph type="body" sz="quarter" idx="29" hasCustomPrompt="1"/>
          </p:nvPr>
        </p:nvSpPr>
        <p:spPr>
          <a:xfrm>
            <a:off x="3342245" y="530701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8" name="Text Placeholder 33"/>
          <p:cNvSpPr>
            <a:spLocks noGrp="1"/>
          </p:cNvSpPr>
          <p:nvPr>
            <p:ph type="body" sz="quarter" idx="30" hasCustomPrompt="1"/>
          </p:nvPr>
        </p:nvSpPr>
        <p:spPr>
          <a:xfrm>
            <a:off x="6277957" y="5000526"/>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9" name="Text Placeholder 33"/>
          <p:cNvSpPr>
            <a:spLocks noGrp="1"/>
          </p:cNvSpPr>
          <p:nvPr>
            <p:ph type="body" sz="quarter" idx="31" hasCustomPrompt="1"/>
          </p:nvPr>
        </p:nvSpPr>
        <p:spPr>
          <a:xfrm>
            <a:off x="6277957" y="5305327"/>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0" name="Text Placeholder 33"/>
          <p:cNvSpPr>
            <a:spLocks noGrp="1"/>
          </p:cNvSpPr>
          <p:nvPr>
            <p:ph type="body" sz="quarter" idx="32" hasCustomPrompt="1"/>
          </p:nvPr>
        </p:nvSpPr>
        <p:spPr>
          <a:xfrm>
            <a:off x="9177174" y="5000526"/>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41" name="Text Placeholder 33"/>
          <p:cNvSpPr>
            <a:spLocks noGrp="1"/>
          </p:cNvSpPr>
          <p:nvPr>
            <p:ph type="body" sz="quarter" idx="33" hasCustomPrompt="1"/>
          </p:nvPr>
        </p:nvSpPr>
        <p:spPr>
          <a:xfrm>
            <a:off x="9177174" y="5305327"/>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472717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9527"/>
            <a:ext cx="10515600" cy="760599"/>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14" hasCustomPrompt="1"/>
          </p:nvPr>
        </p:nvSpPr>
        <p:spPr>
          <a:xfrm>
            <a:off x="801896" y="1989324"/>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5" hasCustomPrompt="1"/>
          </p:nvPr>
        </p:nvSpPr>
        <p:spPr>
          <a:xfrm>
            <a:off x="3107079" y="1989324"/>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6" hasCustomPrompt="1"/>
          </p:nvPr>
        </p:nvSpPr>
        <p:spPr>
          <a:xfrm>
            <a:off x="801896" y="4052047"/>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2" name="Picture Placeholder 8"/>
          <p:cNvSpPr>
            <a:spLocks noGrp="1"/>
          </p:cNvSpPr>
          <p:nvPr>
            <p:ph type="pic" sz="quarter" idx="17" hasCustomPrompt="1"/>
          </p:nvPr>
        </p:nvSpPr>
        <p:spPr>
          <a:xfrm>
            <a:off x="3107079" y="4052047"/>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3" name="Text Placeholder 33"/>
          <p:cNvSpPr>
            <a:spLocks noGrp="1"/>
          </p:cNvSpPr>
          <p:nvPr>
            <p:ph type="body" sz="quarter" idx="26" hasCustomPrompt="1"/>
          </p:nvPr>
        </p:nvSpPr>
        <p:spPr>
          <a:xfrm>
            <a:off x="6108704" y="2646549"/>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27" hasCustomPrompt="1"/>
          </p:nvPr>
        </p:nvSpPr>
        <p:spPr>
          <a:xfrm>
            <a:off x="6108703" y="323767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8" hasCustomPrompt="1"/>
          </p:nvPr>
        </p:nvSpPr>
        <p:spPr>
          <a:xfrm>
            <a:off x="6108704" y="2942112"/>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Text Placeholder 33"/>
          <p:cNvSpPr>
            <a:spLocks noGrp="1"/>
          </p:cNvSpPr>
          <p:nvPr>
            <p:ph type="body" sz="quarter" idx="29" hasCustomPrompt="1"/>
          </p:nvPr>
        </p:nvSpPr>
        <p:spPr>
          <a:xfrm>
            <a:off x="8836271" y="2646549"/>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30" hasCustomPrompt="1"/>
          </p:nvPr>
        </p:nvSpPr>
        <p:spPr>
          <a:xfrm>
            <a:off x="8836271" y="323767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Text Placeholder 33"/>
          <p:cNvSpPr>
            <a:spLocks noGrp="1"/>
          </p:cNvSpPr>
          <p:nvPr>
            <p:ph type="body" sz="quarter" idx="31" hasCustomPrompt="1"/>
          </p:nvPr>
        </p:nvSpPr>
        <p:spPr>
          <a:xfrm>
            <a:off x="8836271" y="2942112"/>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1" name="Text Placeholder 33"/>
          <p:cNvSpPr>
            <a:spLocks noGrp="1"/>
          </p:cNvSpPr>
          <p:nvPr>
            <p:ph type="body" sz="quarter" idx="32" hasCustomPrompt="1"/>
          </p:nvPr>
        </p:nvSpPr>
        <p:spPr>
          <a:xfrm>
            <a:off x="6105016" y="4048643"/>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2" name="Text Placeholder 33"/>
          <p:cNvSpPr>
            <a:spLocks noGrp="1"/>
          </p:cNvSpPr>
          <p:nvPr>
            <p:ph type="body" sz="quarter" idx="33" hasCustomPrompt="1"/>
          </p:nvPr>
        </p:nvSpPr>
        <p:spPr>
          <a:xfrm>
            <a:off x="6105015" y="4639769"/>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3" name="Text Placeholder 33"/>
          <p:cNvSpPr>
            <a:spLocks noGrp="1"/>
          </p:cNvSpPr>
          <p:nvPr>
            <p:ph type="body" sz="quarter" idx="34" hasCustomPrompt="1"/>
          </p:nvPr>
        </p:nvSpPr>
        <p:spPr>
          <a:xfrm>
            <a:off x="6105016" y="4344206"/>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4" name="Text Placeholder 33"/>
          <p:cNvSpPr>
            <a:spLocks noGrp="1"/>
          </p:cNvSpPr>
          <p:nvPr>
            <p:ph type="body" sz="quarter" idx="35" hasCustomPrompt="1"/>
          </p:nvPr>
        </p:nvSpPr>
        <p:spPr>
          <a:xfrm>
            <a:off x="8832583" y="4048643"/>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36" hasCustomPrompt="1"/>
          </p:nvPr>
        </p:nvSpPr>
        <p:spPr>
          <a:xfrm>
            <a:off x="8832583" y="4639769"/>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37" hasCustomPrompt="1"/>
          </p:nvPr>
        </p:nvSpPr>
        <p:spPr>
          <a:xfrm>
            <a:off x="8832583" y="4344206"/>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3027397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4646"/>
            <a:ext cx="10515600" cy="735480"/>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10" name="Picture Placeholder 9"/>
          <p:cNvSpPr>
            <a:spLocks noGrp="1"/>
          </p:cNvSpPr>
          <p:nvPr>
            <p:ph type="pic" sz="quarter" idx="13" hasCustomPrompt="1"/>
          </p:nvPr>
        </p:nvSpPr>
        <p:spPr>
          <a:xfrm>
            <a:off x="608249"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1" name="Picture Placeholder 10"/>
          <p:cNvSpPr>
            <a:spLocks noGrp="1"/>
          </p:cNvSpPr>
          <p:nvPr>
            <p:ph type="pic" sz="quarter" idx="14" hasCustomPrompt="1"/>
          </p:nvPr>
        </p:nvSpPr>
        <p:spPr>
          <a:xfrm>
            <a:off x="2930533"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2" name="Picture Placeholder 11"/>
          <p:cNvSpPr>
            <a:spLocks noGrp="1"/>
          </p:cNvSpPr>
          <p:nvPr>
            <p:ph type="pic" sz="quarter" idx="15" hasCustomPrompt="1"/>
          </p:nvPr>
        </p:nvSpPr>
        <p:spPr>
          <a:xfrm>
            <a:off x="5252817"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3" name="Picture Placeholder 12"/>
          <p:cNvSpPr>
            <a:spLocks noGrp="1"/>
          </p:cNvSpPr>
          <p:nvPr>
            <p:ph type="pic" sz="quarter" idx="16" hasCustomPrompt="1"/>
          </p:nvPr>
        </p:nvSpPr>
        <p:spPr>
          <a:xfrm>
            <a:off x="7575102"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4" name="Picture Placeholder 13"/>
          <p:cNvSpPr>
            <a:spLocks noGrp="1"/>
          </p:cNvSpPr>
          <p:nvPr>
            <p:ph type="pic" sz="quarter" idx="17" hasCustomPrompt="1"/>
          </p:nvPr>
        </p:nvSpPr>
        <p:spPr>
          <a:xfrm>
            <a:off x="9897386" y="1968410"/>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5" name="Text Placeholder 33"/>
          <p:cNvSpPr>
            <a:spLocks noGrp="1"/>
          </p:cNvSpPr>
          <p:nvPr>
            <p:ph type="body" sz="quarter" idx="26" hasCustomPrompt="1"/>
          </p:nvPr>
        </p:nvSpPr>
        <p:spPr>
          <a:xfrm>
            <a:off x="483271"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7" hasCustomPrompt="1"/>
          </p:nvPr>
        </p:nvSpPr>
        <p:spPr>
          <a:xfrm>
            <a:off x="483271"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8" hasCustomPrompt="1"/>
          </p:nvPr>
        </p:nvSpPr>
        <p:spPr>
          <a:xfrm>
            <a:off x="483271"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0" name="Text Placeholder 33"/>
          <p:cNvSpPr>
            <a:spLocks noGrp="1"/>
          </p:cNvSpPr>
          <p:nvPr>
            <p:ph type="body" sz="quarter" idx="29" hasCustomPrompt="1"/>
          </p:nvPr>
        </p:nvSpPr>
        <p:spPr>
          <a:xfrm>
            <a:off x="2808253"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1" name="Text Placeholder 33"/>
          <p:cNvSpPr>
            <a:spLocks noGrp="1"/>
          </p:cNvSpPr>
          <p:nvPr>
            <p:ph type="body" sz="quarter" idx="30" hasCustomPrompt="1"/>
          </p:nvPr>
        </p:nvSpPr>
        <p:spPr>
          <a:xfrm>
            <a:off x="2808252"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2" name="Text Placeholder 33"/>
          <p:cNvSpPr>
            <a:spLocks noGrp="1"/>
          </p:cNvSpPr>
          <p:nvPr>
            <p:ph type="body" sz="quarter" idx="31" hasCustomPrompt="1"/>
          </p:nvPr>
        </p:nvSpPr>
        <p:spPr>
          <a:xfrm>
            <a:off x="2808253"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3" name="Text Placeholder 33"/>
          <p:cNvSpPr>
            <a:spLocks noGrp="1"/>
          </p:cNvSpPr>
          <p:nvPr>
            <p:ph type="body" sz="quarter" idx="32" hasCustomPrompt="1"/>
          </p:nvPr>
        </p:nvSpPr>
        <p:spPr>
          <a:xfrm>
            <a:off x="5133234"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4" name="Text Placeholder 33"/>
          <p:cNvSpPr>
            <a:spLocks noGrp="1"/>
          </p:cNvSpPr>
          <p:nvPr>
            <p:ph type="body" sz="quarter" idx="33" hasCustomPrompt="1"/>
          </p:nvPr>
        </p:nvSpPr>
        <p:spPr>
          <a:xfrm>
            <a:off x="5133233"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5" name="Text Placeholder 33"/>
          <p:cNvSpPr>
            <a:spLocks noGrp="1"/>
          </p:cNvSpPr>
          <p:nvPr>
            <p:ph type="body" sz="quarter" idx="34" hasCustomPrompt="1"/>
          </p:nvPr>
        </p:nvSpPr>
        <p:spPr>
          <a:xfrm>
            <a:off x="5133234"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6" name="Text Placeholder 33"/>
          <p:cNvSpPr>
            <a:spLocks noGrp="1"/>
          </p:cNvSpPr>
          <p:nvPr>
            <p:ph type="body" sz="quarter" idx="35" hasCustomPrompt="1"/>
          </p:nvPr>
        </p:nvSpPr>
        <p:spPr>
          <a:xfrm>
            <a:off x="7458215" y="402218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7" name="Text Placeholder 33"/>
          <p:cNvSpPr>
            <a:spLocks noGrp="1"/>
          </p:cNvSpPr>
          <p:nvPr>
            <p:ph type="body" sz="quarter" idx="36" hasCustomPrompt="1"/>
          </p:nvPr>
        </p:nvSpPr>
        <p:spPr>
          <a:xfrm>
            <a:off x="7458214" y="4693987"/>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8" name="Text Placeholder 33"/>
          <p:cNvSpPr>
            <a:spLocks noGrp="1"/>
          </p:cNvSpPr>
          <p:nvPr>
            <p:ph type="body" sz="quarter" idx="37" hasCustomPrompt="1"/>
          </p:nvPr>
        </p:nvSpPr>
        <p:spPr>
          <a:xfrm>
            <a:off x="7458215" y="4317743"/>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9" name="Text Placeholder 33"/>
          <p:cNvSpPr>
            <a:spLocks noGrp="1"/>
          </p:cNvSpPr>
          <p:nvPr>
            <p:ph type="body" sz="quarter" idx="38" hasCustomPrompt="1"/>
          </p:nvPr>
        </p:nvSpPr>
        <p:spPr>
          <a:xfrm>
            <a:off x="9783195"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40" name="Text Placeholder 33"/>
          <p:cNvSpPr>
            <a:spLocks noGrp="1"/>
          </p:cNvSpPr>
          <p:nvPr>
            <p:ph type="body" sz="quarter" idx="39" hasCustomPrompt="1"/>
          </p:nvPr>
        </p:nvSpPr>
        <p:spPr>
          <a:xfrm>
            <a:off x="9783195"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1" name="Text Placeholder 33"/>
          <p:cNvSpPr>
            <a:spLocks noGrp="1"/>
          </p:cNvSpPr>
          <p:nvPr>
            <p:ph type="body" sz="quarter" idx="40" hasCustomPrompt="1"/>
          </p:nvPr>
        </p:nvSpPr>
        <p:spPr>
          <a:xfrm>
            <a:off x="9783195"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868807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7942"/>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76580"/>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4" hasCustomPrompt="1"/>
          </p:nvPr>
        </p:nvSpPr>
        <p:spPr>
          <a:xfrm>
            <a:off x="0" y="1927272"/>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5" hasCustomPrompt="1"/>
          </p:nvPr>
        </p:nvSpPr>
        <p:spPr>
          <a:xfrm>
            <a:off x="3228134" y="1927272"/>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6" hasCustomPrompt="1"/>
          </p:nvPr>
        </p:nvSpPr>
        <p:spPr>
          <a:xfrm>
            <a:off x="0" y="378380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17" hasCustomPrompt="1"/>
          </p:nvPr>
        </p:nvSpPr>
        <p:spPr>
          <a:xfrm>
            <a:off x="3228134" y="378380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23" hasCustomPrompt="1"/>
          </p:nvPr>
        </p:nvSpPr>
        <p:spPr>
          <a:xfrm>
            <a:off x="1964167" y="3487150"/>
            <a:ext cx="1263968" cy="296657"/>
          </a:xfrm>
          <a:solidFill>
            <a:schemeClr val="accent1"/>
          </a:solidFill>
        </p:spPr>
        <p:txBody>
          <a:bodyPr>
            <a:normAutofit/>
          </a:bodyPr>
          <a:lstStyle>
            <a:lvl1pPr>
              <a:defRPr sz="800"/>
            </a:lvl1pPr>
          </a:lstStyle>
          <a:p>
            <a:r>
              <a:rPr lang="id-ID"/>
              <a:t>-</a:t>
            </a:r>
            <a:endParaRPr lang="en-AU"/>
          </a:p>
        </p:txBody>
      </p:sp>
      <p:sp>
        <p:nvSpPr>
          <p:cNvPr id="15" name="Text Placeholder 28"/>
          <p:cNvSpPr>
            <a:spLocks noGrp="1"/>
          </p:cNvSpPr>
          <p:nvPr>
            <p:ph type="body" sz="quarter" idx="22" hasCustomPrompt="1"/>
          </p:nvPr>
        </p:nvSpPr>
        <p:spPr>
          <a:xfrm>
            <a:off x="2023867" y="3536950"/>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7" name="Picture Placeholder 8"/>
          <p:cNvSpPr>
            <a:spLocks noGrp="1"/>
          </p:cNvSpPr>
          <p:nvPr>
            <p:ph type="pic" sz="quarter" idx="24" hasCustomPrompt="1"/>
          </p:nvPr>
        </p:nvSpPr>
        <p:spPr>
          <a:xfrm>
            <a:off x="3228135" y="3783807"/>
            <a:ext cx="1263968" cy="296657"/>
          </a:xfrm>
          <a:solidFill>
            <a:schemeClr val="accent4"/>
          </a:solidFill>
        </p:spPr>
        <p:txBody>
          <a:bodyPr>
            <a:normAutofit/>
          </a:bodyPr>
          <a:lstStyle>
            <a:lvl1pPr>
              <a:defRPr sz="800"/>
            </a:lvl1pPr>
          </a:lstStyle>
          <a:p>
            <a:r>
              <a:rPr lang="id-ID"/>
              <a:t>-</a:t>
            </a:r>
            <a:endParaRPr lang="en-AU"/>
          </a:p>
        </p:txBody>
      </p:sp>
      <p:sp>
        <p:nvSpPr>
          <p:cNvPr id="18" name="Text Placeholder 28"/>
          <p:cNvSpPr>
            <a:spLocks noGrp="1"/>
          </p:cNvSpPr>
          <p:nvPr>
            <p:ph type="body" sz="quarter" idx="25" hasCustomPrompt="1"/>
          </p:nvPr>
        </p:nvSpPr>
        <p:spPr>
          <a:xfrm>
            <a:off x="3287835" y="3833607"/>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9" name="Picture Placeholder 8"/>
          <p:cNvSpPr>
            <a:spLocks noGrp="1"/>
          </p:cNvSpPr>
          <p:nvPr>
            <p:ph type="pic" sz="quarter" idx="26" hasCustomPrompt="1"/>
          </p:nvPr>
        </p:nvSpPr>
        <p:spPr>
          <a:xfrm>
            <a:off x="3228135" y="3487150"/>
            <a:ext cx="1263968" cy="296657"/>
          </a:xfrm>
          <a:solidFill>
            <a:schemeClr val="accent2"/>
          </a:solidFill>
        </p:spPr>
        <p:txBody>
          <a:bodyPr>
            <a:normAutofit/>
          </a:bodyPr>
          <a:lstStyle>
            <a:lvl1pPr>
              <a:defRPr sz="800"/>
            </a:lvl1pPr>
          </a:lstStyle>
          <a:p>
            <a:r>
              <a:rPr lang="id-ID"/>
              <a:t>-</a:t>
            </a:r>
            <a:endParaRPr lang="en-AU"/>
          </a:p>
        </p:txBody>
      </p:sp>
      <p:sp>
        <p:nvSpPr>
          <p:cNvPr id="20" name="Text Placeholder 28"/>
          <p:cNvSpPr>
            <a:spLocks noGrp="1"/>
          </p:cNvSpPr>
          <p:nvPr>
            <p:ph type="body" sz="quarter" idx="27" hasCustomPrompt="1"/>
          </p:nvPr>
        </p:nvSpPr>
        <p:spPr>
          <a:xfrm>
            <a:off x="3287835" y="3536950"/>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21" name="Picture Placeholder 8"/>
          <p:cNvSpPr>
            <a:spLocks noGrp="1"/>
          </p:cNvSpPr>
          <p:nvPr>
            <p:ph type="pic" sz="quarter" idx="28" hasCustomPrompt="1"/>
          </p:nvPr>
        </p:nvSpPr>
        <p:spPr>
          <a:xfrm>
            <a:off x="1964167" y="3783807"/>
            <a:ext cx="1263968" cy="296657"/>
          </a:xfrm>
          <a:solidFill>
            <a:schemeClr val="accent3"/>
          </a:solidFill>
        </p:spPr>
        <p:txBody>
          <a:bodyPr>
            <a:normAutofit/>
          </a:bodyPr>
          <a:lstStyle>
            <a:lvl1pPr>
              <a:defRPr sz="800"/>
            </a:lvl1pPr>
          </a:lstStyle>
          <a:p>
            <a:r>
              <a:rPr lang="id-ID"/>
              <a:t>-</a:t>
            </a:r>
            <a:endParaRPr lang="en-AU"/>
          </a:p>
        </p:txBody>
      </p:sp>
      <p:sp>
        <p:nvSpPr>
          <p:cNvPr id="22" name="Text Placeholder 28"/>
          <p:cNvSpPr>
            <a:spLocks noGrp="1"/>
          </p:cNvSpPr>
          <p:nvPr>
            <p:ph type="body" sz="quarter" idx="29" hasCustomPrompt="1"/>
          </p:nvPr>
        </p:nvSpPr>
        <p:spPr>
          <a:xfrm>
            <a:off x="2023867" y="3833607"/>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4014382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0"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18" hasCustomPrompt="1"/>
          </p:nvPr>
        </p:nvSpPr>
        <p:spPr>
          <a:xfrm>
            <a:off x="6076945"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9"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0" hasCustomPrompt="1"/>
          </p:nvPr>
        </p:nvSpPr>
        <p:spPr>
          <a:xfrm>
            <a:off x="6076946"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21" hasCustomPrompt="1"/>
          </p:nvPr>
        </p:nvSpPr>
        <p:spPr>
          <a:xfrm>
            <a:off x="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22" hasCustomPrompt="1"/>
          </p:nvPr>
        </p:nvSpPr>
        <p:spPr>
          <a:xfrm>
            <a:off x="6067792" y="4572000"/>
            <a:ext cx="6124209"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3" hasCustomPrompt="1"/>
          </p:nvPr>
        </p:nvSpPr>
        <p:spPr>
          <a:xfrm>
            <a:off x="2406488" y="994672"/>
            <a:ext cx="1263968" cy="296657"/>
          </a:xfrm>
          <a:solidFill>
            <a:schemeClr val="accent1"/>
          </a:solidFill>
        </p:spPr>
        <p:txBody>
          <a:bodyPr>
            <a:normAutofit/>
          </a:bodyPr>
          <a:lstStyle>
            <a:lvl1pPr>
              <a:defRPr sz="800"/>
            </a:lvl1pPr>
          </a:lstStyle>
          <a:p>
            <a:r>
              <a:rPr lang="id-ID"/>
              <a:t>-</a:t>
            </a:r>
            <a:endParaRPr lang="en-AU"/>
          </a:p>
        </p:txBody>
      </p:sp>
      <p:sp>
        <p:nvSpPr>
          <p:cNvPr id="14" name="Text Placeholder 28"/>
          <p:cNvSpPr>
            <a:spLocks noGrp="1"/>
          </p:cNvSpPr>
          <p:nvPr>
            <p:ph type="body" sz="quarter" idx="24" hasCustomPrompt="1"/>
          </p:nvPr>
        </p:nvSpPr>
        <p:spPr>
          <a:xfrm>
            <a:off x="2466189" y="1044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5" name="Picture Placeholder 8"/>
          <p:cNvSpPr>
            <a:spLocks noGrp="1"/>
          </p:cNvSpPr>
          <p:nvPr>
            <p:ph type="pic" sz="quarter" idx="25" hasCustomPrompt="1"/>
          </p:nvPr>
        </p:nvSpPr>
        <p:spPr>
          <a:xfrm>
            <a:off x="8502489" y="3280672"/>
            <a:ext cx="1263968" cy="296657"/>
          </a:xfrm>
          <a:solidFill>
            <a:schemeClr val="accent2"/>
          </a:solidFill>
        </p:spPr>
        <p:txBody>
          <a:bodyPr>
            <a:normAutofit/>
          </a:bodyPr>
          <a:lstStyle>
            <a:lvl1pPr>
              <a:defRPr sz="800"/>
            </a:lvl1pPr>
          </a:lstStyle>
          <a:p>
            <a:r>
              <a:rPr lang="id-ID"/>
              <a:t>-</a:t>
            </a:r>
            <a:endParaRPr lang="en-AU"/>
          </a:p>
        </p:txBody>
      </p:sp>
      <p:sp>
        <p:nvSpPr>
          <p:cNvPr id="16" name="Text Placeholder 28"/>
          <p:cNvSpPr>
            <a:spLocks noGrp="1"/>
          </p:cNvSpPr>
          <p:nvPr>
            <p:ph type="body" sz="quarter" idx="26" hasCustomPrompt="1"/>
          </p:nvPr>
        </p:nvSpPr>
        <p:spPr>
          <a:xfrm>
            <a:off x="8562189" y="3330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7" name="Picture Placeholder 8"/>
          <p:cNvSpPr>
            <a:spLocks noGrp="1"/>
          </p:cNvSpPr>
          <p:nvPr>
            <p:ph type="pic" sz="quarter" idx="27" hasCustomPrompt="1"/>
          </p:nvPr>
        </p:nvSpPr>
        <p:spPr>
          <a:xfrm>
            <a:off x="2454568" y="5566672"/>
            <a:ext cx="1263968" cy="296657"/>
          </a:xfrm>
          <a:solidFill>
            <a:schemeClr val="accent3"/>
          </a:solidFill>
        </p:spPr>
        <p:txBody>
          <a:bodyPr>
            <a:normAutofit/>
          </a:bodyPr>
          <a:lstStyle>
            <a:lvl1pPr>
              <a:defRPr sz="800"/>
            </a:lvl1pPr>
          </a:lstStyle>
          <a:p>
            <a:r>
              <a:rPr lang="id-ID"/>
              <a:t>-</a:t>
            </a:r>
            <a:endParaRPr lang="en-AU"/>
          </a:p>
        </p:txBody>
      </p:sp>
      <p:sp>
        <p:nvSpPr>
          <p:cNvPr id="18" name="Text Placeholder 28"/>
          <p:cNvSpPr>
            <a:spLocks noGrp="1"/>
          </p:cNvSpPr>
          <p:nvPr>
            <p:ph type="body" sz="quarter" idx="28" hasCustomPrompt="1"/>
          </p:nvPr>
        </p:nvSpPr>
        <p:spPr>
          <a:xfrm>
            <a:off x="2514268" y="5616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2684939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0"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18" hasCustomPrompt="1"/>
          </p:nvPr>
        </p:nvSpPr>
        <p:spPr>
          <a:xfrm>
            <a:off x="6076945"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9"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0" hasCustomPrompt="1"/>
          </p:nvPr>
        </p:nvSpPr>
        <p:spPr>
          <a:xfrm>
            <a:off x="6076946"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3" hasCustomPrompt="1"/>
          </p:nvPr>
        </p:nvSpPr>
        <p:spPr>
          <a:xfrm>
            <a:off x="8533447" y="994672"/>
            <a:ext cx="1263968" cy="296657"/>
          </a:xfrm>
          <a:solidFill>
            <a:schemeClr val="accent4"/>
          </a:solidFill>
        </p:spPr>
        <p:txBody>
          <a:bodyPr>
            <a:normAutofit/>
          </a:bodyPr>
          <a:lstStyle>
            <a:lvl1pPr>
              <a:defRPr sz="800"/>
            </a:lvl1pPr>
          </a:lstStyle>
          <a:p>
            <a:r>
              <a:rPr lang="id-ID"/>
              <a:t>-</a:t>
            </a:r>
            <a:endParaRPr lang="en-AU"/>
          </a:p>
        </p:txBody>
      </p:sp>
      <p:sp>
        <p:nvSpPr>
          <p:cNvPr id="14" name="Text Placeholder 28"/>
          <p:cNvSpPr>
            <a:spLocks noGrp="1"/>
          </p:cNvSpPr>
          <p:nvPr>
            <p:ph type="body" sz="quarter" idx="24" hasCustomPrompt="1"/>
          </p:nvPr>
        </p:nvSpPr>
        <p:spPr>
          <a:xfrm>
            <a:off x="8593148" y="1044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5" name="Picture Placeholder 8"/>
          <p:cNvSpPr>
            <a:spLocks noGrp="1"/>
          </p:cNvSpPr>
          <p:nvPr>
            <p:ph type="pic" sz="quarter" idx="25" hasCustomPrompt="1"/>
          </p:nvPr>
        </p:nvSpPr>
        <p:spPr>
          <a:xfrm>
            <a:off x="2406489" y="3287919"/>
            <a:ext cx="1263968" cy="296657"/>
          </a:xfrm>
          <a:solidFill>
            <a:schemeClr val="accent5"/>
          </a:solidFill>
        </p:spPr>
        <p:txBody>
          <a:bodyPr>
            <a:normAutofit/>
          </a:bodyPr>
          <a:lstStyle>
            <a:lvl1pPr>
              <a:defRPr sz="800"/>
            </a:lvl1pPr>
          </a:lstStyle>
          <a:p>
            <a:r>
              <a:rPr lang="id-ID"/>
              <a:t>-</a:t>
            </a:r>
            <a:endParaRPr lang="en-AU"/>
          </a:p>
        </p:txBody>
      </p:sp>
      <p:sp>
        <p:nvSpPr>
          <p:cNvPr id="16" name="Text Placeholder 28"/>
          <p:cNvSpPr>
            <a:spLocks noGrp="1"/>
          </p:cNvSpPr>
          <p:nvPr>
            <p:ph type="body" sz="quarter" idx="26" hasCustomPrompt="1"/>
          </p:nvPr>
        </p:nvSpPr>
        <p:spPr>
          <a:xfrm>
            <a:off x="2466189" y="3337719"/>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8" name="Text Placeholder 28"/>
          <p:cNvSpPr>
            <a:spLocks noGrp="1"/>
          </p:cNvSpPr>
          <p:nvPr>
            <p:ph type="body" sz="quarter" idx="28" hasCustomPrompt="1"/>
          </p:nvPr>
        </p:nvSpPr>
        <p:spPr>
          <a:xfrm>
            <a:off x="2546092" y="6128545"/>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9" name="Title 1"/>
          <p:cNvSpPr>
            <a:spLocks noGrp="1"/>
          </p:cNvSpPr>
          <p:nvPr>
            <p:ph type="title"/>
          </p:nvPr>
        </p:nvSpPr>
        <p:spPr>
          <a:xfrm>
            <a:off x="819145" y="4733365"/>
            <a:ext cx="10515600" cy="571268"/>
          </a:xfrm>
        </p:spPr>
        <p:txBody>
          <a:bodyPr>
            <a:noAutofit/>
          </a:bodyPr>
          <a:lstStyle>
            <a:lvl1pPr algn="ctr">
              <a:defRPr sz="36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695617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20"/>
          </p:nvPr>
        </p:nvSpPr>
        <p:spPr>
          <a:xfrm>
            <a:off x="-2" y="0"/>
            <a:ext cx="12192001" cy="6827045"/>
          </a:xfrm>
          <a:custGeom>
            <a:avLst/>
            <a:gdLst>
              <a:gd name="connsiteX0" fmla="*/ 21044315 w 24377651"/>
              <a:gd name="connsiteY0" fmla="*/ 0 h 13654090"/>
              <a:gd name="connsiteX1" fmla="*/ 24377651 w 24377651"/>
              <a:gd name="connsiteY1" fmla="*/ 0 h 13654090"/>
              <a:gd name="connsiteX2" fmla="*/ 24377651 w 24377651"/>
              <a:gd name="connsiteY2" fmla="*/ 6596064 h 13654090"/>
              <a:gd name="connsiteX3" fmla="*/ 24377651 w 24377651"/>
              <a:gd name="connsiteY3" fmla="*/ 7058026 h 13654090"/>
              <a:gd name="connsiteX4" fmla="*/ 24377651 w 24377651"/>
              <a:gd name="connsiteY4" fmla="*/ 8215466 h 13654090"/>
              <a:gd name="connsiteX5" fmla="*/ 24225755 w 24377651"/>
              <a:gd name="connsiteY5" fmla="*/ 8190285 h 13654090"/>
              <a:gd name="connsiteX6" fmla="*/ 13604281 w 24377651"/>
              <a:gd name="connsiteY6" fmla="*/ 8984353 h 13654090"/>
              <a:gd name="connsiteX7" fmla="*/ 3421705 w 24377651"/>
              <a:gd name="connsiteY7" fmla="*/ 13581497 h 13654090"/>
              <a:gd name="connsiteX8" fmla="*/ 3333337 w 24377651"/>
              <a:gd name="connsiteY8" fmla="*/ 13654090 h 13654090"/>
              <a:gd name="connsiteX9" fmla="*/ 0 w 24377651"/>
              <a:gd name="connsiteY9" fmla="*/ 13654090 h 13654090"/>
              <a:gd name="connsiteX10" fmla="*/ 0 w 24377651"/>
              <a:gd name="connsiteY10" fmla="*/ 7058026 h 13654090"/>
              <a:gd name="connsiteX11" fmla="*/ 0 w 24377651"/>
              <a:gd name="connsiteY11" fmla="*/ 6596064 h 13654090"/>
              <a:gd name="connsiteX12" fmla="*/ 0 w 24377651"/>
              <a:gd name="connsiteY12" fmla="*/ 5438624 h 13654090"/>
              <a:gd name="connsiteX13" fmla="*/ 151900 w 24377651"/>
              <a:gd name="connsiteY13" fmla="*/ 5463805 h 13654090"/>
              <a:gd name="connsiteX14" fmla="*/ 10773373 w 24377651"/>
              <a:gd name="connsiteY14" fmla="*/ 4669737 h 13654090"/>
              <a:gd name="connsiteX15" fmla="*/ 20955947 w 24377651"/>
              <a:gd name="connsiteY15" fmla="*/ 72593 h 1365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77651" h="13654090">
                <a:moveTo>
                  <a:pt x="21044315" y="0"/>
                </a:moveTo>
                <a:lnTo>
                  <a:pt x="24377651" y="0"/>
                </a:lnTo>
                <a:lnTo>
                  <a:pt x="24377651" y="6596064"/>
                </a:lnTo>
                <a:lnTo>
                  <a:pt x="24377651" y="7058026"/>
                </a:lnTo>
                <a:lnTo>
                  <a:pt x="24377651" y="8215466"/>
                </a:lnTo>
                <a:lnTo>
                  <a:pt x="24225755" y="8190285"/>
                </a:lnTo>
                <a:cubicBezTo>
                  <a:pt x="21350995" y="7764068"/>
                  <a:pt x="17583371" y="7995082"/>
                  <a:pt x="13604281" y="8984353"/>
                </a:cubicBezTo>
                <a:cubicBezTo>
                  <a:pt x="9376497" y="10035454"/>
                  <a:pt x="5760500" y="11731103"/>
                  <a:pt x="3421705" y="13581497"/>
                </a:cubicBezTo>
                <a:lnTo>
                  <a:pt x="3333337" y="13654090"/>
                </a:lnTo>
                <a:lnTo>
                  <a:pt x="0" y="13654090"/>
                </a:lnTo>
                <a:lnTo>
                  <a:pt x="0" y="7058026"/>
                </a:lnTo>
                <a:lnTo>
                  <a:pt x="0" y="6596064"/>
                </a:lnTo>
                <a:lnTo>
                  <a:pt x="0" y="5438624"/>
                </a:lnTo>
                <a:lnTo>
                  <a:pt x="151900" y="5463805"/>
                </a:lnTo>
                <a:cubicBezTo>
                  <a:pt x="3026661" y="5890022"/>
                  <a:pt x="6794285" y="5659008"/>
                  <a:pt x="10773373" y="4669737"/>
                </a:cubicBezTo>
                <a:cubicBezTo>
                  <a:pt x="15001157" y="3618636"/>
                  <a:pt x="18617151" y="1922987"/>
                  <a:pt x="20955947" y="72593"/>
                </a:cubicBezTo>
                <a:close/>
              </a:path>
            </a:pathLst>
          </a:custGeom>
          <a:solidFill>
            <a:schemeClr val="bg1">
              <a:lumMod val="95000"/>
            </a:schemeClr>
          </a:solidFill>
        </p:spPr>
        <p:txBody>
          <a:bodyPr wrap="square">
            <a:noAutofit/>
          </a:bodyPr>
          <a:lstStyle/>
          <a:p>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1" name="Picture Placeholder 10"/>
          <p:cNvSpPr>
            <a:spLocks noGrp="1"/>
          </p:cNvSpPr>
          <p:nvPr>
            <p:ph type="pic" sz="quarter" idx="18" hasCustomPrompt="1"/>
          </p:nvPr>
        </p:nvSpPr>
        <p:spPr>
          <a:xfrm>
            <a:off x="-19664723" y="-8686800"/>
            <a:ext cx="12192001" cy="6858000"/>
          </a:xfrm>
          <a:custGeom>
            <a:avLst/>
            <a:gdLst>
              <a:gd name="connsiteX0" fmla="*/ 21044314 w 24377652"/>
              <a:gd name="connsiteY0" fmla="*/ 0 h 13716000"/>
              <a:gd name="connsiteX1" fmla="*/ 24377652 w 24377652"/>
              <a:gd name="connsiteY1" fmla="*/ 0 h 13716000"/>
              <a:gd name="connsiteX2" fmla="*/ 24377652 w 24377652"/>
              <a:gd name="connsiteY2" fmla="*/ 13716000 h 13716000"/>
              <a:gd name="connsiteX3" fmla="*/ 0 w 24377652"/>
              <a:gd name="connsiteY3" fmla="*/ 13716000 h 13716000"/>
              <a:gd name="connsiteX4" fmla="*/ 0 w 24377652"/>
              <a:gd name="connsiteY4" fmla="*/ 5438623 h 13716000"/>
              <a:gd name="connsiteX5" fmla="*/ 151897 w 24377652"/>
              <a:gd name="connsiteY5" fmla="*/ 5463804 h 13716000"/>
              <a:gd name="connsiteX6" fmla="*/ 10773372 w 24377652"/>
              <a:gd name="connsiteY6" fmla="*/ 4669737 h 13716000"/>
              <a:gd name="connsiteX7" fmla="*/ 20955946 w 24377652"/>
              <a:gd name="connsiteY7" fmla="*/ 7259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7652" h="13716000">
                <a:moveTo>
                  <a:pt x="21044314" y="0"/>
                </a:moveTo>
                <a:lnTo>
                  <a:pt x="24377652" y="0"/>
                </a:lnTo>
                <a:lnTo>
                  <a:pt x="24377652" y="13716000"/>
                </a:lnTo>
                <a:lnTo>
                  <a:pt x="0" y="13716000"/>
                </a:lnTo>
                <a:lnTo>
                  <a:pt x="0" y="5438623"/>
                </a:lnTo>
                <a:lnTo>
                  <a:pt x="151897" y="5463804"/>
                </a:lnTo>
                <a:cubicBezTo>
                  <a:pt x="3026659" y="5890022"/>
                  <a:pt x="6794282" y="5659008"/>
                  <a:pt x="10773372" y="4669737"/>
                </a:cubicBezTo>
                <a:cubicBezTo>
                  <a:pt x="15001156" y="3618636"/>
                  <a:pt x="18617150" y="1922987"/>
                  <a:pt x="20955946" y="72593"/>
                </a:cubicBezTo>
                <a:close/>
              </a:path>
            </a:pathLst>
          </a:custGeom>
          <a:solidFill>
            <a:schemeClr val="bg1">
              <a:lumMod val="95000"/>
            </a:schemeClr>
          </a:solidFill>
        </p:spPr>
        <p:txBody>
          <a:bodyPr wrap="square">
            <a:noAutofit/>
          </a:bodyPr>
          <a:lstStyle>
            <a:lvl1pPr>
              <a:defRPr sz="1600"/>
            </a:lvl1pPr>
          </a:lstStyle>
          <a:p>
            <a:r>
              <a:rPr lang="id-ID"/>
              <a:t>Pic</a:t>
            </a:r>
            <a:endParaRPr lang="en-AU"/>
          </a:p>
        </p:txBody>
      </p:sp>
      <p:sp>
        <p:nvSpPr>
          <p:cNvPr id="16" name="Title 1"/>
          <p:cNvSpPr>
            <a:spLocks noGrp="1"/>
          </p:cNvSpPr>
          <p:nvPr>
            <p:ph type="title"/>
          </p:nvPr>
        </p:nvSpPr>
        <p:spPr>
          <a:xfrm>
            <a:off x="838200" y="263237"/>
            <a:ext cx="10515600" cy="778452"/>
          </a:xfrm>
        </p:spPr>
        <p:txBody>
          <a:bodyPr/>
          <a:lstStyle>
            <a:lvl1pPr algn="ctr">
              <a:defRPr>
                <a:solidFill>
                  <a:schemeClr val="tx1">
                    <a:lumMod val="75000"/>
                    <a:lumOff val="25000"/>
                  </a:schemeClr>
                </a:solidFill>
              </a:defRPr>
            </a:lvl1pPr>
          </a:lstStyle>
          <a:p>
            <a:r>
              <a:rPr lang="en-US"/>
              <a:t>Click to edit Master title style</a:t>
            </a:r>
          </a:p>
        </p:txBody>
      </p:sp>
      <p:sp>
        <p:nvSpPr>
          <p:cNvPr id="17" name="Content Placeholder 2"/>
          <p:cNvSpPr>
            <a:spLocks noGrp="1"/>
          </p:cNvSpPr>
          <p:nvPr>
            <p:ph idx="1"/>
          </p:nvPr>
        </p:nvSpPr>
        <p:spPr>
          <a:xfrm>
            <a:off x="838200" y="1041689"/>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8" name="Picture Placeholder 9"/>
          <p:cNvSpPr>
            <a:spLocks noGrp="1"/>
          </p:cNvSpPr>
          <p:nvPr>
            <p:ph type="pic" sz="quarter" idx="13" hasCustomPrompt="1"/>
          </p:nvPr>
        </p:nvSpPr>
        <p:spPr>
          <a:xfrm>
            <a:off x="10027752" y="3673873"/>
            <a:ext cx="1044449" cy="1044178"/>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a:ln w="12700">
            <a:solidFill>
              <a:schemeClr val="bg1"/>
            </a:solidFill>
          </a:ln>
        </p:spPr>
        <p:txBody>
          <a:bodyPr wrap="square">
            <a:noAutofit/>
          </a:bodyPr>
          <a:lstStyle>
            <a:lvl1pPr>
              <a:defRPr sz="1200"/>
            </a:lvl1pPr>
          </a:lstStyle>
          <a:p>
            <a:r>
              <a:rPr lang="id-ID"/>
              <a:t>Pic</a:t>
            </a:r>
            <a:endParaRPr lang="en-AU"/>
          </a:p>
        </p:txBody>
      </p:sp>
    </p:spTree>
    <p:extLst>
      <p:ext uri="{BB962C8B-B14F-4D97-AF65-F5344CB8AC3E}">
        <p14:creationId xmlns:p14="http://schemas.microsoft.com/office/powerpoint/2010/main" val="3172667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0" name="Picture Placeholder 8"/>
          <p:cNvSpPr>
            <a:spLocks noGrp="1"/>
          </p:cNvSpPr>
          <p:nvPr>
            <p:ph type="pic" sz="quarter" idx="17" hasCustomPrompt="1"/>
          </p:nvPr>
        </p:nvSpPr>
        <p:spPr>
          <a:xfrm>
            <a:off x="0" y="0"/>
            <a:ext cx="6115055" cy="685800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6" name="Title 1"/>
          <p:cNvSpPr>
            <a:spLocks noGrp="1"/>
          </p:cNvSpPr>
          <p:nvPr>
            <p:ph type="title"/>
          </p:nvPr>
        </p:nvSpPr>
        <p:spPr>
          <a:xfrm>
            <a:off x="801897" y="2674650"/>
            <a:ext cx="4561209" cy="1703387"/>
          </a:xfrm>
          <a:ln>
            <a:solidFill>
              <a:schemeClr val="accent2"/>
            </a:solidFill>
          </a:ln>
        </p:spPr>
        <p:txBody>
          <a:bodyPr/>
          <a:lstStyle>
            <a:lvl1pPr algn="ct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50899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Rectangle 6"/>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8" name="Title 1"/>
          <p:cNvSpPr>
            <a:spLocks noGrp="1"/>
          </p:cNvSpPr>
          <p:nvPr>
            <p:ph type="title"/>
          </p:nvPr>
        </p:nvSpPr>
        <p:spPr>
          <a:xfrm>
            <a:off x="801897" y="2722449"/>
            <a:ext cx="4561209" cy="1703387"/>
          </a:xfrm>
          <a:ln>
            <a:solidFill>
              <a:schemeClr val="bg1"/>
            </a:solidFill>
          </a:ln>
        </p:spPr>
        <p:txBody>
          <a:bodyPr/>
          <a:lstStyle>
            <a:lvl1pPr algn="ctr">
              <a:defRPr>
                <a:solidFill>
                  <a:schemeClr val="bg1"/>
                </a:solidFill>
              </a:defRPr>
            </a:lvl1pPr>
          </a:lstStyle>
          <a:p>
            <a:r>
              <a:rPr lang="en-US"/>
              <a:t>Click to edit Master title style</a:t>
            </a:r>
          </a:p>
        </p:txBody>
      </p:sp>
      <p:sp>
        <p:nvSpPr>
          <p:cNvPr id="10" name="Picture Placeholder 8"/>
          <p:cNvSpPr>
            <a:spLocks noGrp="1"/>
          </p:cNvSpPr>
          <p:nvPr>
            <p:ph type="pic" sz="quarter" idx="17" hasCustomPrompt="1"/>
          </p:nvPr>
        </p:nvSpPr>
        <p:spPr>
          <a:xfrm>
            <a:off x="609600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21" hasCustomPrompt="1"/>
          </p:nvPr>
        </p:nvSpPr>
        <p:spPr>
          <a:xfrm>
            <a:off x="609600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2" name="Picture Placeholder 8"/>
          <p:cNvSpPr>
            <a:spLocks noGrp="1"/>
          </p:cNvSpPr>
          <p:nvPr>
            <p:ph type="pic" sz="quarter" idx="25" hasCustomPrompt="1"/>
          </p:nvPr>
        </p:nvSpPr>
        <p:spPr>
          <a:xfrm>
            <a:off x="609600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6" hasCustomPrompt="1"/>
          </p:nvPr>
        </p:nvSpPr>
        <p:spPr>
          <a:xfrm>
            <a:off x="9275003" y="0"/>
            <a:ext cx="2916996" cy="2286000"/>
          </a:xfrm>
          <a:solidFill>
            <a:schemeClr val="accent2">
              <a:alpha val="70000"/>
            </a:schemeClr>
          </a:solidFill>
        </p:spPr>
        <p:txBody>
          <a:bodyPr>
            <a:normAutofit/>
          </a:bodyPr>
          <a:lstStyle>
            <a:lvl1pPr>
              <a:defRPr sz="1600"/>
            </a:lvl1pPr>
          </a:lstStyle>
          <a:p>
            <a:r>
              <a:rPr lang="id-ID"/>
              <a:t>Pic</a:t>
            </a:r>
            <a:endParaRPr lang="en-AU"/>
          </a:p>
        </p:txBody>
      </p:sp>
      <p:sp>
        <p:nvSpPr>
          <p:cNvPr id="14" name="Picture Placeholder 8"/>
          <p:cNvSpPr>
            <a:spLocks noGrp="1"/>
          </p:cNvSpPr>
          <p:nvPr>
            <p:ph type="pic" sz="quarter" idx="27" hasCustomPrompt="1"/>
          </p:nvPr>
        </p:nvSpPr>
        <p:spPr>
          <a:xfrm>
            <a:off x="9275003" y="2286000"/>
            <a:ext cx="2916996" cy="2286000"/>
          </a:xfrm>
          <a:solidFill>
            <a:schemeClr val="accent3">
              <a:alpha val="70000"/>
            </a:schemeClr>
          </a:solidFill>
        </p:spPr>
        <p:txBody>
          <a:bodyPr>
            <a:normAutofit/>
          </a:bodyPr>
          <a:lstStyle>
            <a:lvl1pPr>
              <a:defRPr sz="1600"/>
            </a:lvl1pPr>
          </a:lstStyle>
          <a:p>
            <a:r>
              <a:rPr lang="id-ID"/>
              <a:t>Pic</a:t>
            </a:r>
            <a:endParaRPr lang="en-AU"/>
          </a:p>
        </p:txBody>
      </p:sp>
      <p:sp>
        <p:nvSpPr>
          <p:cNvPr id="15" name="Picture Placeholder 8"/>
          <p:cNvSpPr>
            <a:spLocks noGrp="1"/>
          </p:cNvSpPr>
          <p:nvPr>
            <p:ph type="pic" sz="quarter" idx="28" hasCustomPrompt="1"/>
          </p:nvPr>
        </p:nvSpPr>
        <p:spPr>
          <a:xfrm>
            <a:off x="9275003" y="4572000"/>
            <a:ext cx="2916996" cy="2286000"/>
          </a:xfrm>
          <a:solidFill>
            <a:schemeClr val="accent4">
              <a:alpha val="70000"/>
            </a:schemeClr>
          </a:solidFill>
        </p:spPr>
        <p:txBody>
          <a:bodyPr>
            <a:normAutofit/>
          </a:bodyPr>
          <a:lstStyle>
            <a:lvl1pPr>
              <a:defRPr sz="1600"/>
            </a:lvl1pPr>
          </a:lstStyle>
          <a:p>
            <a:r>
              <a:rPr lang="id-ID"/>
              <a:t>Pic</a:t>
            </a:r>
            <a:endParaRPr lang="en-AU"/>
          </a:p>
        </p:txBody>
      </p:sp>
      <p:sp>
        <p:nvSpPr>
          <p:cNvPr id="16" name="Text Placeholder 33"/>
          <p:cNvSpPr>
            <a:spLocks noGrp="1"/>
          </p:cNvSpPr>
          <p:nvPr>
            <p:ph type="body" sz="quarter" idx="29" hasCustomPrompt="1"/>
          </p:nvPr>
        </p:nvSpPr>
        <p:spPr>
          <a:xfrm>
            <a:off x="9505024" y="52070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0" hasCustomPrompt="1"/>
          </p:nvPr>
        </p:nvSpPr>
        <p:spPr>
          <a:xfrm>
            <a:off x="9505024" y="82550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Text Placeholder 33"/>
          <p:cNvSpPr>
            <a:spLocks noGrp="1"/>
          </p:cNvSpPr>
          <p:nvPr>
            <p:ph type="body" sz="quarter" idx="31" hasCustomPrompt="1"/>
          </p:nvPr>
        </p:nvSpPr>
        <p:spPr>
          <a:xfrm>
            <a:off x="9505024" y="274955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32" hasCustomPrompt="1"/>
          </p:nvPr>
        </p:nvSpPr>
        <p:spPr>
          <a:xfrm>
            <a:off x="9505024" y="305435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Text Placeholder 33"/>
          <p:cNvSpPr>
            <a:spLocks noGrp="1"/>
          </p:cNvSpPr>
          <p:nvPr>
            <p:ph type="body" sz="quarter" idx="33" hasCustomPrompt="1"/>
          </p:nvPr>
        </p:nvSpPr>
        <p:spPr>
          <a:xfrm>
            <a:off x="9505024" y="506390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1" name="Text Placeholder 33"/>
          <p:cNvSpPr>
            <a:spLocks noGrp="1"/>
          </p:cNvSpPr>
          <p:nvPr>
            <p:ph type="body" sz="quarter" idx="34" hasCustomPrompt="1"/>
          </p:nvPr>
        </p:nvSpPr>
        <p:spPr>
          <a:xfrm>
            <a:off x="9505024" y="536870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44759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97D0-61C5-45B5-9F3A-68F6512A8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3138AF-99B8-420B-AB6A-AE944D53A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04AF32-8EE7-44DE-A156-C4E473EF4A72}"/>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ED9F8821-20D4-4742-B795-F78D95826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04638-E67F-4249-A468-F2A5043AD5DD}"/>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860196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8" name="Picture Placeholder 8"/>
          <p:cNvSpPr>
            <a:spLocks noGrp="1"/>
          </p:cNvSpPr>
          <p:nvPr>
            <p:ph type="pic" sz="quarter" idx="14" hasCustomPrompt="1"/>
          </p:nvPr>
        </p:nvSpPr>
        <p:spPr>
          <a:xfrm>
            <a:off x="1643490" y="211459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3" hasCustomPrompt="1"/>
          </p:nvPr>
        </p:nvSpPr>
        <p:spPr>
          <a:xfrm>
            <a:off x="3224100" y="3674475"/>
            <a:ext cx="1647526" cy="296657"/>
          </a:xfrm>
          <a:solidFill>
            <a:schemeClr val="accent1"/>
          </a:solidFill>
        </p:spPr>
        <p:txBody>
          <a:bodyPr>
            <a:normAutofit/>
          </a:bodyPr>
          <a:lstStyle>
            <a:lvl1pPr>
              <a:defRPr sz="800"/>
            </a:lvl1pPr>
          </a:lstStyle>
          <a:p>
            <a:r>
              <a:rPr lang="id-ID"/>
              <a:t>-</a:t>
            </a:r>
            <a:endParaRPr lang="en-AU"/>
          </a:p>
        </p:txBody>
      </p:sp>
      <p:sp>
        <p:nvSpPr>
          <p:cNvPr id="10" name="Text Placeholder 28"/>
          <p:cNvSpPr>
            <a:spLocks noGrp="1"/>
          </p:cNvSpPr>
          <p:nvPr>
            <p:ph type="body" sz="quarter" idx="22" hasCustomPrompt="1"/>
          </p:nvPr>
        </p:nvSpPr>
        <p:spPr>
          <a:xfrm>
            <a:off x="3316507" y="3724274"/>
            <a:ext cx="1507039"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106664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8" name="Picture Placeholder 8"/>
          <p:cNvSpPr>
            <a:spLocks noGrp="1"/>
          </p:cNvSpPr>
          <p:nvPr>
            <p:ph type="pic" sz="quarter" idx="14" hasCustomPrompt="1"/>
          </p:nvPr>
        </p:nvSpPr>
        <p:spPr>
          <a:xfrm>
            <a:off x="1643490" y="2020468"/>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3" hasCustomPrompt="1"/>
          </p:nvPr>
        </p:nvSpPr>
        <p:spPr>
          <a:xfrm>
            <a:off x="3220289" y="3580345"/>
            <a:ext cx="1651337" cy="296657"/>
          </a:xfrm>
          <a:solidFill>
            <a:schemeClr val="accent1"/>
          </a:solidFill>
        </p:spPr>
        <p:txBody>
          <a:bodyPr>
            <a:normAutofit/>
          </a:bodyPr>
          <a:lstStyle>
            <a:lvl1pPr>
              <a:defRPr sz="800"/>
            </a:lvl1pPr>
          </a:lstStyle>
          <a:p>
            <a:r>
              <a:rPr lang="id-ID"/>
              <a:t>-</a:t>
            </a:r>
            <a:endParaRPr lang="en-AU"/>
          </a:p>
        </p:txBody>
      </p:sp>
      <p:sp>
        <p:nvSpPr>
          <p:cNvPr id="10" name="Text Placeholder 28"/>
          <p:cNvSpPr>
            <a:spLocks noGrp="1"/>
          </p:cNvSpPr>
          <p:nvPr>
            <p:ph type="body" sz="quarter" idx="22" hasCustomPrompt="1"/>
          </p:nvPr>
        </p:nvSpPr>
        <p:spPr>
          <a:xfrm>
            <a:off x="3313021" y="3630145"/>
            <a:ext cx="1510525" cy="198905"/>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1" name="Picture Placeholder 8"/>
          <p:cNvSpPr>
            <a:spLocks noGrp="1"/>
          </p:cNvSpPr>
          <p:nvPr>
            <p:ph type="pic" sz="quarter" idx="24" hasCustomPrompt="1"/>
          </p:nvPr>
        </p:nvSpPr>
        <p:spPr>
          <a:xfrm>
            <a:off x="7250237" y="2020468"/>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4" name="Text Placeholder 33"/>
          <p:cNvSpPr>
            <a:spLocks noGrp="1"/>
          </p:cNvSpPr>
          <p:nvPr>
            <p:ph type="body" sz="quarter" idx="27" hasCustomPrompt="1"/>
          </p:nvPr>
        </p:nvSpPr>
        <p:spPr>
          <a:xfrm>
            <a:off x="1643490" y="4381500"/>
            <a:ext cx="3228135"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28" hasCustomPrompt="1"/>
          </p:nvPr>
        </p:nvSpPr>
        <p:spPr>
          <a:xfrm>
            <a:off x="1643490" y="4721226"/>
            <a:ext cx="3228135" cy="1057460"/>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9" hasCustomPrompt="1"/>
          </p:nvPr>
        </p:nvSpPr>
        <p:spPr>
          <a:xfrm>
            <a:off x="7250237" y="4358155"/>
            <a:ext cx="3228135"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0" hasCustomPrompt="1"/>
          </p:nvPr>
        </p:nvSpPr>
        <p:spPr>
          <a:xfrm>
            <a:off x="7250237" y="4697881"/>
            <a:ext cx="3228135" cy="1057460"/>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1" hasCustomPrompt="1"/>
          </p:nvPr>
        </p:nvSpPr>
        <p:spPr>
          <a:xfrm>
            <a:off x="7250237" y="3580345"/>
            <a:ext cx="1651337" cy="296657"/>
          </a:xfrm>
          <a:solidFill>
            <a:schemeClr val="accent2"/>
          </a:solidFill>
        </p:spPr>
        <p:txBody>
          <a:bodyPr>
            <a:normAutofit/>
          </a:bodyPr>
          <a:lstStyle>
            <a:lvl1pPr>
              <a:defRPr sz="800"/>
            </a:lvl1pPr>
          </a:lstStyle>
          <a:p>
            <a:r>
              <a:rPr lang="id-ID"/>
              <a:t>-</a:t>
            </a:r>
            <a:endParaRPr lang="en-AU"/>
          </a:p>
        </p:txBody>
      </p:sp>
      <p:sp>
        <p:nvSpPr>
          <p:cNvPr id="19" name="Text Placeholder 28"/>
          <p:cNvSpPr>
            <a:spLocks noGrp="1"/>
          </p:cNvSpPr>
          <p:nvPr>
            <p:ph type="body" sz="quarter" idx="32" hasCustomPrompt="1"/>
          </p:nvPr>
        </p:nvSpPr>
        <p:spPr>
          <a:xfrm>
            <a:off x="7342969" y="3630145"/>
            <a:ext cx="1510525" cy="198905"/>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186110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4" name="Text Placeholder 33"/>
          <p:cNvSpPr>
            <a:spLocks noGrp="1"/>
          </p:cNvSpPr>
          <p:nvPr>
            <p:ph type="body" sz="quarter" idx="27" hasCustomPrompt="1"/>
          </p:nvPr>
        </p:nvSpPr>
        <p:spPr>
          <a:xfrm>
            <a:off x="2772497" y="2072640"/>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28" hasCustomPrompt="1"/>
          </p:nvPr>
        </p:nvSpPr>
        <p:spPr>
          <a:xfrm>
            <a:off x="2772497" y="2443162"/>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Picture Placeholder 11"/>
          <p:cNvSpPr>
            <a:spLocks noGrp="1"/>
          </p:cNvSpPr>
          <p:nvPr>
            <p:ph type="pic" sz="quarter" idx="13" hasCustomPrompt="1"/>
          </p:nvPr>
        </p:nvSpPr>
        <p:spPr>
          <a:xfrm>
            <a:off x="1286210" y="2072640"/>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1" name="Text Placeholder 33"/>
          <p:cNvSpPr>
            <a:spLocks noGrp="1"/>
          </p:cNvSpPr>
          <p:nvPr>
            <p:ph type="body" sz="quarter" idx="29" hasCustomPrompt="1"/>
          </p:nvPr>
        </p:nvSpPr>
        <p:spPr>
          <a:xfrm>
            <a:off x="2772497" y="4104432"/>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2" name="Text Placeholder 33"/>
          <p:cNvSpPr>
            <a:spLocks noGrp="1"/>
          </p:cNvSpPr>
          <p:nvPr>
            <p:ph type="body" sz="quarter" idx="30" hasCustomPrompt="1"/>
          </p:nvPr>
        </p:nvSpPr>
        <p:spPr>
          <a:xfrm>
            <a:off x="2772497" y="4474955"/>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3" name="Picture Placeholder 11"/>
          <p:cNvSpPr>
            <a:spLocks noGrp="1"/>
          </p:cNvSpPr>
          <p:nvPr>
            <p:ph type="pic" sz="quarter" idx="31" hasCustomPrompt="1"/>
          </p:nvPr>
        </p:nvSpPr>
        <p:spPr>
          <a:xfrm>
            <a:off x="1286210" y="4104432"/>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4" name="Text Placeholder 33"/>
          <p:cNvSpPr>
            <a:spLocks noGrp="1"/>
          </p:cNvSpPr>
          <p:nvPr>
            <p:ph type="body" sz="quarter" idx="32" hasCustomPrompt="1"/>
          </p:nvPr>
        </p:nvSpPr>
        <p:spPr>
          <a:xfrm>
            <a:off x="8153401" y="2072640"/>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33" hasCustomPrompt="1"/>
          </p:nvPr>
        </p:nvSpPr>
        <p:spPr>
          <a:xfrm>
            <a:off x="8153401" y="2443162"/>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Picture Placeholder 11"/>
          <p:cNvSpPr>
            <a:spLocks noGrp="1"/>
          </p:cNvSpPr>
          <p:nvPr>
            <p:ph type="pic" sz="quarter" idx="34" hasCustomPrompt="1"/>
          </p:nvPr>
        </p:nvSpPr>
        <p:spPr>
          <a:xfrm>
            <a:off x="6667113" y="2072640"/>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
        <p:nvSpPr>
          <p:cNvPr id="27" name="Text Placeholder 33"/>
          <p:cNvSpPr>
            <a:spLocks noGrp="1"/>
          </p:cNvSpPr>
          <p:nvPr>
            <p:ph type="body" sz="quarter" idx="35" hasCustomPrompt="1"/>
          </p:nvPr>
        </p:nvSpPr>
        <p:spPr>
          <a:xfrm>
            <a:off x="8153401" y="4104432"/>
            <a:ext cx="2643876" cy="306229"/>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36" hasCustomPrompt="1"/>
          </p:nvPr>
        </p:nvSpPr>
        <p:spPr>
          <a:xfrm>
            <a:off x="8153401" y="4474955"/>
            <a:ext cx="2643876" cy="1018614"/>
          </a:xfrm>
        </p:spPr>
        <p:txBody>
          <a:bodyPr>
            <a:noAutofit/>
          </a:bodyPr>
          <a:lstStyle>
            <a:lvl1pPr algn="l">
              <a:lnSpc>
                <a:spcPct val="150000"/>
              </a:lnSpc>
              <a:defRPr sz="11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9" name="Picture Placeholder 11"/>
          <p:cNvSpPr>
            <a:spLocks noGrp="1"/>
          </p:cNvSpPr>
          <p:nvPr>
            <p:ph type="pic" sz="quarter" idx="37" hasCustomPrompt="1"/>
          </p:nvPr>
        </p:nvSpPr>
        <p:spPr>
          <a:xfrm>
            <a:off x="6667113" y="4104432"/>
            <a:ext cx="1169315" cy="1169011"/>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Tree>
    <p:extLst>
      <p:ext uri="{BB962C8B-B14F-4D97-AF65-F5344CB8AC3E}">
        <p14:creationId xmlns:p14="http://schemas.microsoft.com/office/powerpoint/2010/main" val="3835702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hasCustomPrompt="1"/>
          </p:nvPr>
        </p:nvSpPr>
        <p:spPr>
          <a:xfrm>
            <a:off x="0" y="0"/>
            <a:ext cx="7231358"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7" name="Picture Placeholder 8"/>
          <p:cNvSpPr>
            <a:spLocks noGrp="1"/>
          </p:cNvSpPr>
          <p:nvPr>
            <p:ph type="pic" sz="quarter" idx="15" hasCustomPrompt="1"/>
          </p:nvPr>
        </p:nvSpPr>
        <p:spPr>
          <a:xfrm>
            <a:off x="7231358" y="0"/>
            <a:ext cx="4960642"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9" name="Picture Placeholder 8"/>
          <p:cNvSpPr>
            <a:spLocks noGrp="1"/>
          </p:cNvSpPr>
          <p:nvPr>
            <p:ph type="pic" sz="quarter" idx="16" hasCustomPrompt="1"/>
          </p:nvPr>
        </p:nvSpPr>
        <p:spPr>
          <a:xfrm>
            <a:off x="0" y="3429000"/>
            <a:ext cx="4960642"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7" hasCustomPrompt="1"/>
          </p:nvPr>
        </p:nvSpPr>
        <p:spPr>
          <a:xfrm>
            <a:off x="4960642" y="3429000"/>
            <a:ext cx="7231358" cy="3429000"/>
          </a:xfrm>
          <a:solidFill>
            <a:schemeClr val="bg1">
              <a:lumMod val="95000"/>
            </a:schemeClr>
          </a:solidFill>
          <a:ln w="152400">
            <a:solidFill>
              <a:schemeClr val="bg1"/>
            </a:solidFill>
          </a:ln>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8" hasCustomPrompt="1"/>
          </p:nvPr>
        </p:nvSpPr>
        <p:spPr>
          <a:xfrm>
            <a:off x="2253716" y="1695451"/>
            <a:ext cx="7667568" cy="3429000"/>
          </a:xfrm>
          <a:gradFill flip="none" rotWithShape="1">
            <a:gsLst>
              <a:gs pos="0">
                <a:schemeClr val="accent1">
                  <a:alpha val="76000"/>
                </a:schemeClr>
              </a:gs>
              <a:gs pos="39000">
                <a:schemeClr val="accent2">
                  <a:alpha val="76000"/>
                </a:schemeClr>
              </a:gs>
              <a:gs pos="75000">
                <a:schemeClr val="accent3">
                  <a:alpha val="74000"/>
                </a:schemeClr>
              </a:gs>
              <a:gs pos="100000">
                <a:schemeClr val="accent4">
                  <a:alpha val="69000"/>
                </a:schemeClr>
              </a:gs>
            </a:gsLst>
            <a:path path="circle">
              <a:fillToRect r="100000" b="100000"/>
            </a:path>
            <a:tileRect l="-100000" t="-100000"/>
          </a:gradFill>
          <a:ln w="152400">
            <a:solidFill>
              <a:schemeClr val="bg1"/>
            </a:solidFill>
          </a:ln>
        </p:spPr>
        <p:txBody>
          <a:bodyPr>
            <a:normAutofit/>
          </a:bodyPr>
          <a:lstStyle>
            <a:lvl1pPr>
              <a:defRPr sz="1600"/>
            </a:lvl1pPr>
          </a:lstStyle>
          <a:p>
            <a:r>
              <a:rPr lang="id-ID"/>
              <a:t>Pic</a:t>
            </a:r>
            <a:endParaRPr lang="en-AU"/>
          </a:p>
        </p:txBody>
      </p:sp>
      <p:sp>
        <p:nvSpPr>
          <p:cNvPr id="14" name="Title 1"/>
          <p:cNvSpPr>
            <a:spLocks noGrp="1"/>
          </p:cNvSpPr>
          <p:nvPr>
            <p:ph type="title"/>
          </p:nvPr>
        </p:nvSpPr>
        <p:spPr>
          <a:xfrm>
            <a:off x="2591257" y="1975131"/>
            <a:ext cx="6910818" cy="528638"/>
          </a:xfrm>
        </p:spPr>
        <p:txBody>
          <a:bodyPr>
            <a:noAutofit/>
          </a:bodyPr>
          <a:lstStyle>
            <a:lvl1pPr algn="ctr">
              <a:defRPr sz="2700">
                <a:solidFill>
                  <a:schemeClr val="bg1"/>
                </a:solidFill>
              </a:defRPr>
            </a:lvl1pPr>
          </a:lstStyle>
          <a:p>
            <a:endParaRPr lang="en-US"/>
          </a:p>
        </p:txBody>
      </p:sp>
      <p:sp>
        <p:nvSpPr>
          <p:cNvPr id="15" name="Content Placeholder 2"/>
          <p:cNvSpPr>
            <a:spLocks noGrp="1"/>
          </p:cNvSpPr>
          <p:nvPr>
            <p:ph idx="1"/>
          </p:nvPr>
        </p:nvSpPr>
        <p:spPr>
          <a:xfrm>
            <a:off x="2591257" y="2503768"/>
            <a:ext cx="6910818" cy="228600"/>
          </a:xfrm>
        </p:spPr>
        <p:txBody>
          <a:bodyPr>
            <a:normAutofit/>
          </a:bodyPr>
          <a:lstStyle>
            <a:lvl1pPr marL="0" indent="0" algn="ctr">
              <a:buNone/>
              <a:defRPr sz="1600">
                <a:solidFill>
                  <a:schemeClr val="bg1"/>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279771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hasCustomPrompt="1"/>
          </p:nvPr>
        </p:nvSpPr>
        <p:spPr>
          <a:xfrm>
            <a:off x="0"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8" name="Picture Placeholder 8"/>
          <p:cNvSpPr>
            <a:spLocks noGrp="1"/>
          </p:cNvSpPr>
          <p:nvPr>
            <p:ph type="pic" sz="quarter" idx="16" hasCustomPrompt="1"/>
          </p:nvPr>
        </p:nvSpPr>
        <p:spPr>
          <a:xfrm>
            <a:off x="8128342"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9" name="Picture Placeholder 8"/>
          <p:cNvSpPr>
            <a:spLocks noGrp="1"/>
          </p:cNvSpPr>
          <p:nvPr>
            <p:ph type="pic" sz="quarter" idx="17" hasCustomPrompt="1"/>
          </p:nvPr>
        </p:nvSpPr>
        <p:spPr>
          <a:xfrm>
            <a:off x="4063658" y="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8" hasCustomPrompt="1"/>
          </p:nvPr>
        </p:nvSpPr>
        <p:spPr>
          <a:xfrm>
            <a:off x="-1025"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9" hasCustomPrompt="1"/>
          </p:nvPr>
        </p:nvSpPr>
        <p:spPr>
          <a:xfrm>
            <a:off x="8127317"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2" name="Picture Placeholder 8"/>
          <p:cNvSpPr>
            <a:spLocks noGrp="1"/>
          </p:cNvSpPr>
          <p:nvPr>
            <p:ph type="pic" sz="quarter" idx="20" hasCustomPrompt="1"/>
          </p:nvPr>
        </p:nvSpPr>
        <p:spPr>
          <a:xfrm>
            <a:off x="4062633" y="3429000"/>
            <a:ext cx="4063658" cy="3429000"/>
          </a:xfrm>
          <a:solidFill>
            <a:schemeClr val="bg1">
              <a:lumMod val="95000"/>
            </a:schemeClr>
          </a:solidFill>
          <a:ln w="57150">
            <a:solidFill>
              <a:schemeClr val="bg1"/>
            </a:solidFill>
          </a:ln>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1" hasCustomPrompt="1"/>
          </p:nvPr>
        </p:nvSpPr>
        <p:spPr>
          <a:xfrm>
            <a:off x="3216650" y="2936875"/>
            <a:ext cx="5754599" cy="984250"/>
          </a:xfrm>
          <a:solidFill>
            <a:schemeClr val="bg1"/>
          </a:solidFill>
          <a:ln w="57150">
            <a:solidFill>
              <a:schemeClr val="bg1"/>
            </a:solidFill>
          </a:ln>
        </p:spPr>
        <p:txBody>
          <a:bodyPr>
            <a:normAutofit/>
          </a:bodyPr>
          <a:lstStyle>
            <a:lvl1pPr>
              <a:defRPr sz="1600"/>
            </a:lvl1pPr>
          </a:lstStyle>
          <a:p>
            <a:r>
              <a:rPr lang="id-ID"/>
              <a:t>-</a:t>
            </a:r>
            <a:endParaRPr lang="en-AU"/>
          </a:p>
        </p:txBody>
      </p:sp>
      <p:sp>
        <p:nvSpPr>
          <p:cNvPr id="14" name="Title 1"/>
          <p:cNvSpPr>
            <a:spLocks noGrp="1"/>
          </p:cNvSpPr>
          <p:nvPr>
            <p:ph type="title"/>
          </p:nvPr>
        </p:nvSpPr>
        <p:spPr>
          <a:xfrm>
            <a:off x="3533108" y="3164681"/>
            <a:ext cx="5125785" cy="528638"/>
          </a:xfrm>
        </p:spPr>
        <p:txBody>
          <a:bodyPr>
            <a:noAutofit/>
          </a:bodyPr>
          <a:lstStyle>
            <a:lvl1pPr algn="ctr">
              <a:defRPr sz="27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578565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609600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21" hasCustomPrompt="1"/>
          </p:nvPr>
        </p:nvSpPr>
        <p:spPr>
          <a:xfrm>
            <a:off x="609600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25" hasCustomPrompt="1"/>
          </p:nvPr>
        </p:nvSpPr>
        <p:spPr>
          <a:xfrm>
            <a:off x="609600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6" hasCustomPrompt="1"/>
          </p:nvPr>
        </p:nvSpPr>
        <p:spPr>
          <a:xfrm>
            <a:off x="9275003" y="0"/>
            <a:ext cx="2916996" cy="2286000"/>
          </a:xfrm>
          <a:solidFill>
            <a:schemeClr val="accent4">
              <a:alpha val="70000"/>
            </a:schemeClr>
          </a:solidFill>
        </p:spPr>
        <p:txBody>
          <a:bodyPr>
            <a:normAutofit/>
          </a:bodyPr>
          <a:lstStyle>
            <a:lvl1pPr>
              <a:defRPr sz="1600"/>
            </a:lvl1pPr>
          </a:lstStyle>
          <a:p>
            <a:r>
              <a:rPr lang="id-ID"/>
              <a:t>-</a:t>
            </a:r>
            <a:endParaRPr lang="en-AU"/>
          </a:p>
        </p:txBody>
      </p:sp>
      <p:sp>
        <p:nvSpPr>
          <p:cNvPr id="10" name="Picture Placeholder 8"/>
          <p:cNvSpPr>
            <a:spLocks noGrp="1"/>
          </p:cNvSpPr>
          <p:nvPr>
            <p:ph type="pic" sz="quarter" idx="27" hasCustomPrompt="1"/>
          </p:nvPr>
        </p:nvSpPr>
        <p:spPr>
          <a:xfrm>
            <a:off x="9275003" y="2286000"/>
            <a:ext cx="2916996" cy="2286000"/>
          </a:xfrm>
          <a:solidFill>
            <a:schemeClr val="accent5">
              <a:alpha val="70000"/>
            </a:schemeClr>
          </a:solidFill>
        </p:spPr>
        <p:txBody>
          <a:bodyPr>
            <a:normAutofit/>
          </a:bodyPr>
          <a:lstStyle>
            <a:lvl1pPr>
              <a:defRPr sz="1600"/>
            </a:lvl1pPr>
          </a:lstStyle>
          <a:p>
            <a:r>
              <a:rPr lang="id-ID"/>
              <a:t>-</a:t>
            </a:r>
            <a:endParaRPr lang="en-AU"/>
          </a:p>
        </p:txBody>
      </p:sp>
      <p:sp>
        <p:nvSpPr>
          <p:cNvPr id="11" name="Picture Placeholder 8"/>
          <p:cNvSpPr>
            <a:spLocks noGrp="1"/>
          </p:cNvSpPr>
          <p:nvPr>
            <p:ph type="pic" sz="quarter" idx="28" hasCustomPrompt="1"/>
          </p:nvPr>
        </p:nvSpPr>
        <p:spPr>
          <a:xfrm>
            <a:off x="9275003" y="4572000"/>
            <a:ext cx="2916996" cy="2286000"/>
          </a:xfrm>
          <a:solidFill>
            <a:schemeClr val="accent6">
              <a:alpha val="70000"/>
            </a:schemeClr>
          </a:solidFill>
        </p:spPr>
        <p:txBody>
          <a:bodyPr>
            <a:normAutofit/>
          </a:bodyPr>
          <a:lstStyle>
            <a:lvl1pPr>
              <a:defRPr sz="1600"/>
            </a:lvl1pPr>
          </a:lstStyle>
          <a:p>
            <a:r>
              <a:rPr lang="id-ID"/>
              <a:t>-</a:t>
            </a:r>
            <a:endParaRPr lang="en-AU"/>
          </a:p>
        </p:txBody>
      </p:sp>
      <p:sp>
        <p:nvSpPr>
          <p:cNvPr id="12" name="Text Placeholder 33"/>
          <p:cNvSpPr>
            <a:spLocks noGrp="1"/>
          </p:cNvSpPr>
          <p:nvPr>
            <p:ph type="body" sz="quarter" idx="29" hasCustomPrompt="1"/>
          </p:nvPr>
        </p:nvSpPr>
        <p:spPr>
          <a:xfrm>
            <a:off x="9505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30" hasCustomPrompt="1"/>
          </p:nvPr>
        </p:nvSpPr>
        <p:spPr>
          <a:xfrm>
            <a:off x="9505024" y="8255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31" hasCustomPrompt="1"/>
          </p:nvPr>
        </p:nvSpPr>
        <p:spPr>
          <a:xfrm>
            <a:off x="9505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32" hasCustomPrompt="1"/>
          </p:nvPr>
        </p:nvSpPr>
        <p:spPr>
          <a:xfrm>
            <a:off x="9505024" y="305435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33" hasCustomPrompt="1"/>
          </p:nvPr>
        </p:nvSpPr>
        <p:spPr>
          <a:xfrm>
            <a:off x="9505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4" hasCustomPrompt="1"/>
          </p:nvPr>
        </p:nvSpPr>
        <p:spPr>
          <a:xfrm>
            <a:off x="9505024" y="53687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5" hasCustomPrompt="1"/>
          </p:nvPr>
        </p:nvSpPr>
        <p:spPr>
          <a:xfrm>
            <a:off x="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6"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37" hasCustomPrompt="1"/>
          </p:nvPr>
        </p:nvSpPr>
        <p:spPr>
          <a:xfrm>
            <a:off x="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8" hasCustomPrompt="1"/>
          </p:nvPr>
        </p:nvSpPr>
        <p:spPr>
          <a:xfrm>
            <a:off x="3179004" y="0"/>
            <a:ext cx="2916996" cy="2286000"/>
          </a:xfrm>
          <a:solidFill>
            <a:schemeClr val="accent1">
              <a:alpha val="70000"/>
            </a:schemeClr>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39" hasCustomPrompt="1"/>
          </p:nvPr>
        </p:nvSpPr>
        <p:spPr>
          <a:xfrm>
            <a:off x="3179004" y="2286000"/>
            <a:ext cx="2916996" cy="2286000"/>
          </a:xfrm>
          <a:solidFill>
            <a:schemeClr val="accent2">
              <a:alpha val="70000"/>
            </a:schemeClr>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0" hasCustomPrompt="1"/>
          </p:nvPr>
        </p:nvSpPr>
        <p:spPr>
          <a:xfrm>
            <a:off x="3179004" y="4572000"/>
            <a:ext cx="2916996" cy="2286000"/>
          </a:xfrm>
          <a:solidFill>
            <a:schemeClr val="accent3">
              <a:alpha val="70000"/>
            </a:schemeClr>
          </a:solidFill>
        </p:spPr>
        <p:txBody>
          <a:bodyPr>
            <a:normAutofit/>
          </a:bodyPr>
          <a:lstStyle>
            <a:lvl1pPr>
              <a:defRPr sz="1600"/>
            </a:lvl1pPr>
          </a:lstStyle>
          <a:p>
            <a:r>
              <a:rPr lang="id-ID"/>
              <a:t>-</a:t>
            </a:r>
            <a:endParaRPr lang="en-AU"/>
          </a:p>
        </p:txBody>
      </p:sp>
      <p:sp>
        <p:nvSpPr>
          <p:cNvPr id="24" name="Text Placeholder 33"/>
          <p:cNvSpPr>
            <a:spLocks noGrp="1"/>
          </p:cNvSpPr>
          <p:nvPr>
            <p:ph type="body" sz="quarter" idx="41" hasCustomPrompt="1"/>
          </p:nvPr>
        </p:nvSpPr>
        <p:spPr>
          <a:xfrm>
            <a:off x="3409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42" hasCustomPrompt="1"/>
          </p:nvPr>
        </p:nvSpPr>
        <p:spPr>
          <a:xfrm>
            <a:off x="3409024" y="8255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43" hasCustomPrompt="1"/>
          </p:nvPr>
        </p:nvSpPr>
        <p:spPr>
          <a:xfrm>
            <a:off x="3409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7" name="Text Placeholder 33"/>
          <p:cNvSpPr>
            <a:spLocks noGrp="1"/>
          </p:cNvSpPr>
          <p:nvPr>
            <p:ph type="body" sz="quarter" idx="44" hasCustomPrompt="1"/>
          </p:nvPr>
        </p:nvSpPr>
        <p:spPr>
          <a:xfrm>
            <a:off x="3409024" y="305435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45" hasCustomPrompt="1"/>
          </p:nvPr>
        </p:nvSpPr>
        <p:spPr>
          <a:xfrm>
            <a:off x="3409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9" name="Text Placeholder 33"/>
          <p:cNvSpPr>
            <a:spLocks noGrp="1"/>
          </p:cNvSpPr>
          <p:nvPr>
            <p:ph type="body" sz="quarter" idx="46" hasCustomPrompt="1"/>
          </p:nvPr>
        </p:nvSpPr>
        <p:spPr>
          <a:xfrm>
            <a:off x="3409024" y="5368701"/>
            <a:ext cx="2392532" cy="1039585"/>
          </a:xfrm>
        </p:spPr>
        <p:txBody>
          <a:bodyPr>
            <a:noAutofit/>
          </a:bodyPr>
          <a:lstStyle>
            <a:lvl1pPr algn="l">
              <a:lnSpc>
                <a:spcPct val="150000"/>
              </a:lnSpc>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1037125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35" hasCustomPrompt="1"/>
          </p:nvPr>
        </p:nvSpPr>
        <p:spPr>
          <a:xfrm>
            <a:off x="0" y="5573"/>
            <a:ext cx="6096000" cy="6852427"/>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36" hasCustomPrompt="1"/>
          </p:nvPr>
        </p:nvSpPr>
        <p:spPr>
          <a:xfrm>
            <a:off x="0" y="4020457"/>
            <a:ext cx="6096000" cy="2837543"/>
          </a:xfrm>
          <a:solidFill>
            <a:schemeClr val="accent1"/>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37" hasCustomPrompt="1"/>
          </p:nvPr>
        </p:nvSpPr>
        <p:spPr>
          <a:xfrm>
            <a:off x="6096000" y="1"/>
            <a:ext cx="6096001" cy="6858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38" hasCustomPrompt="1"/>
          </p:nvPr>
        </p:nvSpPr>
        <p:spPr>
          <a:xfrm>
            <a:off x="6096000" y="4018150"/>
            <a:ext cx="6096001" cy="2839850"/>
          </a:xfrm>
          <a:solidFill>
            <a:schemeClr val="accent2"/>
          </a:solidFill>
        </p:spPr>
        <p:txBody>
          <a:bodyPr>
            <a:normAutofit/>
          </a:bodyPr>
          <a:lstStyle>
            <a:lvl1pPr>
              <a:defRPr sz="1600"/>
            </a:lvl1pPr>
          </a:lstStyle>
          <a:p>
            <a:r>
              <a:rPr lang="id-ID"/>
              <a:t>Pic</a:t>
            </a:r>
            <a:endParaRPr lang="en-AU"/>
          </a:p>
        </p:txBody>
      </p:sp>
      <p:sp>
        <p:nvSpPr>
          <p:cNvPr id="10" name="Text Placeholder 33"/>
          <p:cNvSpPr>
            <a:spLocks noGrp="1"/>
          </p:cNvSpPr>
          <p:nvPr>
            <p:ph type="body" sz="quarter" idx="41" hasCustomPrompt="1"/>
          </p:nvPr>
        </p:nvSpPr>
        <p:spPr>
          <a:xfrm>
            <a:off x="838201" y="4587145"/>
            <a:ext cx="4292348" cy="400070"/>
          </a:xfrm>
        </p:spPr>
        <p:txBody>
          <a:bodyPr>
            <a:noAutofit/>
          </a:bodyPr>
          <a:lstStyle>
            <a:lvl1pPr algn="ctr">
              <a:defRPr sz="20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1" name="Text Placeholder 33"/>
          <p:cNvSpPr>
            <a:spLocks noGrp="1"/>
          </p:cNvSpPr>
          <p:nvPr>
            <p:ph type="body" sz="quarter" idx="42" hasCustomPrompt="1"/>
          </p:nvPr>
        </p:nvSpPr>
        <p:spPr>
          <a:xfrm>
            <a:off x="838201" y="5007429"/>
            <a:ext cx="4292348" cy="941728"/>
          </a:xfrm>
        </p:spPr>
        <p:txBody>
          <a:bodyPr>
            <a:noAutofit/>
          </a:bodyPr>
          <a:lstStyle>
            <a:lvl1pPr algn="ctr">
              <a:lnSpc>
                <a:spcPct val="150000"/>
              </a:lnSpc>
              <a:defRPr sz="14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2" name="Text Placeholder 33"/>
          <p:cNvSpPr>
            <a:spLocks noGrp="1"/>
          </p:cNvSpPr>
          <p:nvPr>
            <p:ph type="body" sz="quarter" idx="43" hasCustomPrompt="1"/>
          </p:nvPr>
        </p:nvSpPr>
        <p:spPr>
          <a:xfrm>
            <a:off x="838201" y="4255164"/>
            <a:ext cx="4292348" cy="256768"/>
          </a:xfrm>
        </p:spPr>
        <p:txBody>
          <a:bodyPr>
            <a:noAutofit/>
          </a:bodyPr>
          <a:lstStyle>
            <a:lvl1pPr algn="ctr">
              <a:defRPr sz="1200" i="1">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44" hasCustomPrompt="1"/>
          </p:nvPr>
        </p:nvSpPr>
        <p:spPr>
          <a:xfrm>
            <a:off x="7061452" y="4572406"/>
            <a:ext cx="4292348" cy="400070"/>
          </a:xfrm>
        </p:spPr>
        <p:txBody>
          <a:bodyPr>
            <a:noAutofit/>
          </a:bodyPr>
          <a:lstStyle>
            <a:lvl1pPr algn="ctr">
              <a:defRPr sz="20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45" hasCustomPrompt="1"/>
          </p:nvPr>
        </p:nvSpPr>
        <p:spPr>
          <a:xfrm>
            <a:off x="7061452" y="4992689"/>
            <a:ext cx="4292348" cy="941728"/>
          </a:xfrm>
        </p:spPr>
        <p:txBody>
          <a:bodyPr>
            <a:noAutofit/>
          </a:bodyPr>
          <a:lstStyle>
            <a:lvl1pPr algn="ctr">
              <a:lnSpc>
                <a:spcPct val="150000"/>
              </a:lnSpc>
              <a:defRPr sz="14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46" hasCustomPrompt="1"/>
          </p:nvPr>
        </p:nvSpPr>
        <p:spPr>
          <a:xfrm>
            <a:off x="7061452" y="4240425"/>
            <a:ext cx="4292348" cy="256768"/>
          </a:xfrm>
        </p:spPr>
        <p:txBody>
          <a:bodyPr>
            <a:noAutofit/>
          </a:bodyPr>
          <a:lstStyle>
            <a:lvl1pPr algn="ctr">
              <a:defRPr sz="1200" i="1">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2985012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35" hasCustomPrompt="1"/>
          </p:nvPr>
        </p:nvSpPr>
        <p:spPr>
          <a:xfrm>
            <a:off x="0" y="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36" hasCustomPrompt="1"/>
          </p:nvPr>
        </p:nvSpPr>
        <p:spPr>
          <a:xfrm>
            <a:off x="6096000" y="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8"/>
          <p:cNvSpPr>
            <a:spLocks noGrp="1"/>
          </p:cNvSpPr>
          <p:nvPr>
            <p:ph type="pic" sz="quarter" idx="37" hasCustomPrompt="1"/>
          </p:nvPr>
        </p:nvSpPr>
        <p:spPr>
          <a:xfrm>
            <a:off x="0" y="342900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8" hasCustomPrompt="1"/>
          </p:nvPr>
        </p:nvSpPr>
        <p:spPr>
          <a:xfrm>
            <a:off x="6096000" y="3429001"/>
            <a:ext cx="6096000" cy="3429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9" hasCustomPrompt="1"/>
          </p:nvPr>
        </p:nvSpPr>
        <p:spPr>
          <a:xfrm>
            <a:off x="1317750" y="2286000"/>
            <a:ext cx="4778250" cy="1128713"/>
          </a:xfrm>
          <a:solidFill>
            <a:schemeClr val="accent1"/>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40" hasCustomPrompt="1"/>
          </p:nvPr>
        </p:nvSpPr>
        <p:spPr>
          <a:xfrm>
            <a:off x="6096000" y="2286000"/>
            <a:ext cx="4778250" cy="1128713"/>
          </a:xfrm>
          <a:solidFill>
            <a:schemeClr val="accent2"/>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1" hasCustomPrompt="1"/>
          </p:nvPr>
        </p:nvSpPr>
        <p:spPr>
          <a:xfrm>
            <a:off x="1317750" y="3414713"/>
            <a:ext cx="4778250" cy="1128713"/>
          </a:xfrm>
          <a:solidFill>
            <a:schemeClr val="accent3"/>
          </a:solidFill>
        </p:spPr>
        <p:txBody>
          <a:bodyPr>
            <a:normAutofit/>
          </a:bodyPr>
          <a:lstStyle>
            <a:lvl1pPr>
              <a:defRPr sz="1600"/>
            </a:lvl1pPr>
          </a:lstStyle>
          <a:p>
            <a:r>
              <a:rPr lang="id-ID"/>
              <a:t>-</a:t>
            </a:r>
            <a:endParaRPr lang="en-AU"/>
          </a:p>
        </p:txBody>
      </p:sp>
      <p:sp>
        <p:nvSpPr>
          <p:cNvPr id="24" name="Picture Placeholder 8"/>
          <p:cNvSpPr>
            <a:spLocks noGrp="1"/>
          </p:cNvSpPr>
          <p:nvPr>
            <p:ph type="pic" sz="quarter" idx="42" hasCustomPrompt="1"/>
          </p:nvPr>
        </p:nvSpPr>
        <p:spPr>
          <a:xfrm>
            <a:off x="6096000" y="3414713"/>
            <a:ext cx="4778250" cy="1128713"/>
          </a:xfrm>
          <a:solidFill>
            <a:schemeClr val="accent4"/>
          </a:solidFill>
        </p:spPr>
        <p:txBody>
          <a:bodyPr>
            <a:normAutofit/>
          </a:bodyPr>
          <a:lstStyle>
            <a:lvl1pPr>
              <a:defRPr sz="1600"/>
            </a:lvl1pPr>
          </a:lstStyle>
          <a:p>
            <a:r>
              <a:rPr lang="id-ID"/>
              <a:t>-</a:t>
            </a:r>
            <a:endParaRPr lang="en-AU"/>
          </a:p>
        </p:txBody>
      </p:sp>
    </p:spTree>
    <p:extLst>
      <p:ext uri="{BB962C8B-B14F-4D97-AF65-F5344CB8AC3E}">
        <p14:creationId xmlns:p14="http://schemas.microsoft.com/office/powerpoint/2010/main" val="1448307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934741" cy="4004185"/>
          </a:xfrm>
          <a:custGeom>
            <a:avLst/>
            <a:gdLst>
              <a:gd name="connsiteX0" fmla="*/ 0 w 13865870"/>
              <a:gd name="connsiteY0" fmla="*/ 0 h 8008369"/>
              <a:gd name="connsiteX1" fmla="*/ 12086836 w 13865870"/>
              <a:gd name="connsiteY1" fmla="*/ 0 h 8008369"/>
              <a:gd name="connsiteX2" fmla="*/ 12086836 w 13865870"/>
              <a:gd name="connsiteY2" fmla="*/ 1478892 h 8008369"/>
              <a:gd name="connsiteX3" fmla="*/ 12040568 w 13865870"/>
              <a:gd name="connsiteY3" fmla="*/ 1482747 h 8008369"/>
              <a:gd name="connsiteX4" fmla="*/ 11867698 w 13865870"/>
              <a:gd name="connsiteY4" fmla="*/ 1498001 h 8008369"/>
              <a:gd name="connsiteX5" fmla="*/ 11699914 w 13865870"/>
              <a:gd name="connsiteY5" fmla="*/ 1523423 h 8008369"/>
              <a:gd name="connsiteX6" fmla="*/ 11542296 w 13865870"/>
              <a:gd name="connsiteY6" fmla="*/ 1553929 h 8008369"/>
              <a:gd name="connsiteX7" fmla="*/ 11389764 w 13865870"/>
              <a:gd name="connsiteY7" fmla="*/ 1589520 h 8008369"/>
              <a:gd name="connsiteX8" fmla="*/ 11247401 w 13865870"/>
              <a:gd name="connsiteY8" fmla="*/ 1635279 h 8008369"/>
              <a:gd name="connsiteX9" fmla="*/ 11110122 w 13865870"/>
              <a:gd name="connsiteY9" fmla="*/ 1681039 h 8008369"/>
              <a:gd name="connsiteX10" fmla="*/ 10972843 w 13865870"/>
              <a:gd name="connsiteY10" fmla="*/ 1731883 h 8008369"/>
              <a:gd name="connsiteX11" fmla="*/ 10840648 w 13865870"/>
              <a:gd name="connsiteY11" fmla="*/ 1782727 h 8008369"/>
              <a:gd name="connsiteX12" fmla="*/ 10708454 w 13865870"/>
              <a:gd name="connsiteY12" fmla="*/ 1843740 h 8008369"/>
              <a:gd name="connsiteX13" fmla="*/ 10576259 w 13865870"/>
              <a:gd name="connsiteY13" fmla="*/ 1904753 h 8008369"/>
              <a:gd name="connsiteX14" fmla="*/ 10449149 w 13865870"/>
              <a:gd name="connsiteY14" fmla="*/ 1970850 h 8008369"/>
              <a:gd name="connsiteX15" fmla="*/ 10322039 w 13865870"/>
              <a:gd name="connsiteY15" fmla="*/ 2042032 h 8008369"/>
              <a:gd name="connsiteX16" fmla="*/ 10194929 w 13865870"/>
              <a:gd name="connsiteY16" fmla="*/ 2113214 h 8008369"/>
              <a:gd name="connsiteX17" fmla="*/ 10550837 w 13865870"/>
              <a:gd name="connsiteY17" fmla="*/ 2926719 h 8008369"/>
              <a:gd name="connsiteX18" fmla="*/ 10642357 w 13865870"/>
              <a:gd name="connsiteY18" fmla="*/ 2875875 h 8008369"/>
              <a:gd name="connsiteX19" fmla="*/ 10733876 w 13865870"/>
              <a:gd name="connsiteY19" fmla="*/ 2819946 h 8008369"/>
              <a:gd name="connsiteX20" fmla="*/ 10835564 w 13865870"/>
              <a:gd name="connsiteY20" fmla="*/ 2769102 h 8008369"/>
              <a:gd name="connsiteX21" fmla="*/ 10937252 w 13865870"/>
              <a:gd name="connsiteY21" fmla="*/ 2718258 h 8008369"/>
              <a:gd name="connsiteX22" fmla="*/ 11044025 w 13865870"/>
              <a:gd name="connsiteY22" fmla="*/ 2672498 h 8008369"/>
              <a:gd name="connsiteX23" fmla="*/ 11155882 w 13865870"/>
              <a:gd name="connsiteY23" fmla="*/ 2626739 h 8008369"/>
              <a:gd name="connsiteX24" fmla="*/ 11272823 w 13865870"/>
              <a:gd name="connsiteY24" fmla="*/ 2580979 h 8008369"/>
              <a:gd name="connsiteX25" fmla="*/ 11394849 w 13865870"/>
              <a:gd name="connsiteY25" fmla="*/ 2540304 h 8008369"/>
              <a:gd name="connsiteX26" fmla="*/ 11511790 w 13865870"/>
              <a:gd name="connsiteY26" fmla="*/ 2504713 h 8008369"/>
              <a:gd name="connsiteX27" fmla="*/ 11633816 w 13865870"/>
              <a:gd name="connsiteY27" fmla="*/ 2469122 h 8008369"/>
              <a:gd name="connsiteX28" fmla="*/ 11755842 w 13865870"/>
              <a:gd name="connsiteY28" fmla="*/ 2438616 h 8008369"/>
              <a:gd name="connsiteX29" fmla="*/ 11877868 w 13865870"/>
              <a:gd name="connsiteY29" fmla="*/ 2418278 h 8008369"/>
              <a:gd name="connsiteX30" fmla="*/ 11994808 w 13865870"/>
              <a:gd name="connsiteY30" fmla="*/ 2397940 h 8008369"/>
              <a:gd name="connsiteX31" fmla="*/ 12116834 w 13865870"/>
              <a:gd name="connsiteY31" fmla="*/ 2387772 h 8008369"/>
              <a:gd name="connsiteX32" fmla="*/ 12233776 w 13865870"/>
              <a:gd name="connsiteY32" fmla="*/ 2377603 h 8008369"/>
              <a:gd name="connsiteX33" fmla="*/ 12350718 w 13865870"/>
              <a:gd name="connsiteY33" fmla="*/ 2377603 h 8008369"/>
              <a:gd name="connsiteX34" fmla="*/ 12452406 w 13865870"/>
              <a:gd name="connsiteY34" fmla="*/ 2377603 h 8008369"/>
              <a:gd name="connsiteX35" fmla="*/ 12549008 w 13865870"/>
              <a:gd name="connsiteY35" fmla="*/ 2382687 h 8008369"/>
              <a:gd name="connsiteX36" fmla="*/ 12640528 w 13865870"/>
              <a:gd name="connsiteY36" fmla="*/ 2387772 h 8008369"/>
              <a:gd name="connsiteX37" fmla="*/ 12732048 w 13865870"/>
              <a:gd name="connsiteY37" fmla="*/ 2397940 h 8008369"/>
              <a:gd name="connsiteX38" fmla="*/ 12818482 w 13865870"/>
              <a:gd name="connsiteY38" fmla="*/ 2413194 h 8008369"/>
              <a:gd name="connsiteX39" fmla="*/ 12899832 w 13865870"/>
              <a:gd name="connsiteY39" fmla="*/ 2428447 h 8008369"/>
              <a:gd name="connsiteX40" fmla="*/ 12976098 w 13865870"/>
              <a:gd name="connsiteY40" fmla="*/ 2448785 h 8008369"/>
              <a:gd name="connsiteX41" fmla="*/ 13052366 w 13865870"/>
              <a:gd name="connsiteY41" fmla="*/ 2474207 h 8008369"/>
              <a:gd name="connsiteX42" fmla="*/ 13123546 w 13865870"/>
              <a:gd name="connsiteY42" fmla="*/ 2499629 h 8008369"/>
              <a:gd name="connsiteX43" fmla="*/ 13189644 w 13865870"/>
              <a:gd name="connsiteY43" fmla="*/ 2525051 h 8008369"/>
              <a:gd name="connsiteX44" fmla="*/ 13250656 w 13865870"/>
              <a:gd name="connsiteY44" fmla="*/ 2555557 h 8008369"/>
              <a:gd name="connsiteX45" fmla="*/ 13311670 w 13865870"/>
              <a:gd name="connsiteY45" fmla="*/ 2591148 h 8008369"/>
              <a:gd name="connsiteX46" fmla="*/ 13367598 w 13865870"/>
              <a:gd name="connsiteY46" fmla="*/ 2626739 h 8008369"/>
              <a:gd name="connsiteX47" fmla="*/ 13423526 w 13865870"/>
              <a:gd name="connsiteY47" fmla="*/ 2667414 h 8008369"/>
              <a:gd name="connsiteX48" fmla="*/ 13469286 w 13865870"/>
              <a:gd name="connsiteY48" fmla="*/ 2713174 h 8008369"/>
              <a:gd name="connsiteX49" fmla="*/ 13515046 w 13865870"/>
              <a:gd name="connsiteY49" fmla="*/ 2758933 h 8008369"/>
              <a:gd name="connsiteX50" fmla="*/ 13560806 w 13865870"/>
              <a:gd name="connsiteY50" fmla="*/ 2804693 h 8008369"/>
              <a:gd name="connsiteX51" fmla="*/ 13596396 w 13865870"/>
              <a:gd name="connsiteY51" fmla="*/ 2855537 h 8008369"/>
              <a:gd name="connsiteX52" fmla="*/ 13637072 w 13865870"/>
              <a:gd name="connsiteY52" fmla="*/ 2906381 h 8008369"/>
              <a:gd name="connsiteX53" fmla="*/ 13667578 w 13865870"/>
              <a:gd name="connsiteY53" fmla="*/ 2962309 h 8008369"/>
              <a:gd name="connsiteX54" fmla="*/ 13698084 w 13865870"/>
              <a:gd name="connsiteY54" fmla="*/ 3018238 h 8008369"/>
              <a:gd name="connsiteX55" fmla="*/ 13728590 w 13865870"/>
              <a:gd name="connsiteY55" fmla="*/ 3074166 h 8008369"/>
              <a:gd name="connsiteX56" fmla="*/ 13754014 w 13865870"/>
              <a:gd name="connsiteY56" fmla="*/ 3135179 h 8008369"/>
              <a:gd name="connsiteX57" fmla="*/ 13779434 w 13865870"/>
              <a:gd name="connsiteY57" fmla="*/ 3196192 h 8008369"/>
              <a:gd name="connsiteX58" fmla="*/ 13799772 w 13865870"/>
              <a:gd name="connsiteY58" fmla="*/ 3257205 h 8008369"/>
              <a:gd name="connsiteX59" fmla="*/ 13815026 w 13865870"/>
              <a:gd name="connsiteY59" fmla="*/ 3323302 h 8008369"/>
              <a:gd name="connsiteX60" fmla="*/ 13845532 w 13865870"/>
              <a:gd name="connsiteY60" fmla="*/ 3455497 h 8008369"/>
              <a:gd name="connsiteX61" fmla="*/ 13860786 w 13865870"/>
              <a:gd name="connsiteY61" fmla="*/ 3597860 h 8008369"/>
              <a:gd name="connsiteX62" fmla="*/ 13865870 w 13865870"/>
              <a:gd name="connsiteY62" fmla="*/ 3745308 h 8008369"/>
              <a:gd name="connsiteX63" fmla="*/ 13860786 w 13865870"/>
              <a:gd name="connsiteY63" fmla="*/ 3857165 h 8008369"/>
              <a:gd name="connsiteX64" fmla="*/ 13855702 w 13865870"/>
              <a:gd name="connsiteY64" fmla="*/ 3963937 h 8008369"/>
              <a:gd name="connsiteX65" fmla="*/ 13840448 w 13865870"/>
              <a:gd name="connsiteY65" fmla="*/ 4065625 h 8008369"/>
              <a:gd name="connsiteX66" fmla="*/ 13825194 w 13865870"/>
              <a:gd name="connsiteY66" fmla="*/ 4167314 h 8008369"/>
              <a:gd name="connsiteX67" fmla="*/ 13799772 w 13865870"/>
              <a:gd name="connsiteY67" fmla="*/ 4263917 h 8008369"/>
              <a:gd name="connsiteX68" fmla="*/ 13774350 w 13865870"/>
              <a:gd name="connsiteY68" fmla="*/ 4360521 h 8008369"/>
              <a:gd name="connsiteX69" fmla="*/ 13738760 w 13865870"/>
              <a:gd name="connsiteY69" fmla="*/ 4452040 h 8008369"/>
              <a:gd name="connsiteX70" fmla="*/ 13703168 w 13865870"/>
              <a:gd name="connsiteY70" fmla="*/ 4538475 h 8008369"/>
              <a:gd name="connsiteX71" fmla="*/ 13611650 w 13865870"/>
              <a:gd name="connsiteY71" fmla="*/ 4711345 h 8008369"/>
              <a:gd name="connsiteX72" fmla="*/ 13515046 w 13865870"/>
              <a:gd name="connsiteY72" fmla="*/ 4879130 h 8008369"/>
              <a:gd name="connsiteX73" fmla="*/ 13448104 w 13865870"/>
              <a:gd name="connsiteY73" fmla="*/ 4981138 h 8008369"/>
              <a:gd name="connsiteX74" fmla="*/ 13432834 w 13865870"/>
              <a:gd name="connsiteY74" fmla="*/ 4975735 h 8008369"/>
              <a:gd name="connsiteX75" fmla="*/ 13410825 w 13865870"/>
              <a:gd name="connsiteY75" fmla="*/ 5037944 h 8008369"/>
              <a:gd name="connsiteX76" fmla="*/ 13408274 w 13865870"/>
              <a:gd name="connsiteY76" fmla="*/ 5041831 h 8008369"/>
              <a:gd name="connsiteX77" fmla="*/ 13291332 w 13865870"/>
              <a:gd name="connsiteY77" fmla="*/ 5199448 h 8008369"/>
              <a:gd name="connsiteX78" fmla="*/ 13169306 w 13865870"/>
              <a:gd name="connsiteY78" fmla="*/ 5351980 h 8008369"/>
              <a:gd name="connsiteX79" fmla="*/ 13042196 w 13865870"/>
              <a:gd name="connsiteY79" fmla="*/ 5504512 h 8008369"/>
              <a:gd name="connsiteX80" fmla="*/ 12904918 w 13865870"/>
              <a:gd name="connsiteY80" fmla="*/ 5657045 h 8008369"/>
              <a:gd name="connsiteX81" fmla="*/ 12767638 w 13865870"/>
              <a:gd name="connsiteY81" fmla="*/ 5809577 h 8008369"/>
              <a:gd name="connsiteX82" fmla="*/ 12630360 w 13865870"/>
              <a:gd name="connsiteY82" fmla="*/ 5962109 h 8008369"/>
              <a:gd name="connsiteX83" fmla="*/ 12493080 w 13865870"/>
              <a:gd name="connsiteY83" fmla="*/ 6124810 h 8008369"/>
              <a:gd name="connsiteX84" fmla="*/ 12365970 w 13865870"/>
              <a:gd name="connsiteY84" fmla="*/ 6287511 h 8008369"/>
              <a:gd name="connsiteX85" fmla="*/ 12238860 w 13865870"/>
              <a:gd name="connsiteY85" fmla="*/ 6460380 h 8008369"/>
              <a:gd name="connsiteX86" fmla="*/ 12182932 w 13865870"/>
              <a:gd name="connsiteY86" fmla="*/ 6546816 h 8008369"/>
              <a:gd name="connsiteX87" fmla="*/ 12121918 w 13865870"/>
              <a:gd name="connsiteY87" fmla="*/ 6638335 h 8008369"/>
              <a:gd name="connsiteX88" fmla="*/ 12071074 w 13865870"/>
              <a:gd name="connsiteY88" fmla="*/ 6729854 h 8008369"/>
              <a:gd name="connsiteX89" fmla="*/ 12015146 w 13865870"/>
              <a:gd name="connsiteY89" fmla="*/ 6826458 h 8008369"/>
              <a:gd name="connsiteX90" fmla="*/ 11969386 w 13865870"/>
              <a:gd name="connsiteY90" fmla="*/ 6923062 h 8008369"/>
              <a:gd name="connsiteX91" fmla="*/ 11918542 w 13865870"/>
              <a:gd name="connsiteY91" fmla="*/ 7024750 h 8008369"/>
              <a:gd name="connsiteX92" fmla="*/ 11877868 w 13865870"/>
              <a:gd name="connsiteY92" fmla="*/ 7126438 h 8008369"/>
              <a:gd name="connsiteX93" fmla="*/ 11832108 w 13865870"/>
              <a:gd name="connsiteY93" fmla="*/ 7228126 h 8008369"/>
              <a:gd name="connsiteX94" fmla="*/ 11796516 w 13865870"/>
              <a:gd name="connsiteY94" fmla="*/ 7334898 h 8008369"/>
              <a:gd name="connsiteX95" fmla="*/ 11760926 w 13865870"/>
              <a:gd name="connsiteY95" fmla="*/ 7446756 h 8008369"/>
              <a:gd name="connsiteX96" fmla="*/ 11730420 w 13865870"/>
              <a:gd name="connsiteY96" fmla="*/ 7563696 h 8008369"/>
              <a:gd name="connsiteX97" fmla="*/ 11710082 w 13865870"/>
              <a:gd name="connsiteY97" fmla="*/ 7685722 h 8008369"/>
              <a:gd name="connsiteX98" fmla="*/ 11689744 w 13865870"/>
              <a:gd name="connsiteY98" fmla="*/ 7807748 h 8008369"/>
              <a:gd name="connsiteX99" fmla="*/ 11679576 w 13865870"/>
              <a:gd name="connsiteY99" fmla="*/ 7934858 h 8008369"/>
              <a:gd name="connsiteX100" fmla="*/ 11673921 w 13865870"/>
              <a:gd name="connsiteY100" fmla="*/ 8008369 h 8008369"/>
              <a:gd name="connsiteX101" fmla="*/ 0 w 13865870"/>
              <a:gd name="connsiteY101" fmla="*/ 8008369 h 800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865870" h="8008369">
                <a:moveTo>
                  <a:pt x="0" y="0"/>
                </a:moveTo>
                <a:lnTo>
                  <a:pt x="12086836" y="0"/>
                </a:lnTo>
                <a:lnTo>
                  <a:pt x="12086836" y="1478892"/>
                </a:lnTo>
                <a:lnTo>
                  <a:pt x="12040568" y="1482747"/>
                </a:lnTo>
                <a:lnTo>
                  <a:pt x="11867698" y="1498001"/>
                </a:lnTo>
                <a:lnTo>
                  <a:pt x="11699914" y="1523423"/>
                </a:lnTo>
                <a:lnTo>
                  <a:pt x="11542296" y="1553929"/>
                </a:lnTo>
                <a:lnTo>
                  <a:pt x="11389764" y="1589520"/>
                </a:lnTo>
                <a:lnTo>
                  <a:pt x="11247401" y="1635279"/>
                </a:lnTo>
                <a:lnTo>
                  <a:pt x="11110122" y="1681039"/>
                </a:lnTo>
                <a:lnTo>
                  <a:pt x="10972843" y="1731883"/>
                </a:lnTo>
                <a:lnTo>
                  <a:pt x="10840648" y="1782727"/>
                </a:lnTo>
                <a:lnTo>
                  <a:pt x="10708454" y="1843740"/>
                </a:lnTo>
                <a:lnTo>
                  <a:pt x="10576259" y="1904753"/>
                </a:lnTo>
                <a:lnTo>
                  <a:pt x="10449149" y="1970850"/>
                </a:lnTo>
                <a:lnTo>
                  <a:pt x="10322039" y="2042032"/>
                </a:lnTo>
                <a:lnTo>
                  <a:pt x="10194929" y="2113214"/>
                </a:lnTo>
                <a:lnTo>
                  <a:pt x="10550837" y="2926719"/>
                </a:lnTo>
                <a:lnTo>
                  <a:pt x="10642357" y="2875875"/>
                </a:lnTo>
                <a:lnTo>
                  <a:pt x="10733876" y="2819946"/>
                </a:lnTo>
                <a:lnTo>
                  <a:pt x="10835564" y="2769102"/>
                </a:lnTo>
                <a:lnTo>
                  <a:pt x="10937252" y="2718258"/>
                </a:lnTo>
                <a:lnTo>
                  <a:pt x="11044025" y="2672498"/>
                </a:lnTo>
                <a:lnTo>
                  <a:pt x="11155882" y="2626739"/>
                </a:lnTo>
                <a:lnTo>
                  <a:pt x="11272823" y="2580979"/>
                </a:lnTo>
                <a:lnTo>
                  <a:pt x="11394849" y="2540304"/>
                </a:lnTo>
                <a:lnTo>
                  <a:pt x="11511790" y="2504713"/>
                </a:lnTo>
                <a:lnTo>
                  <a:pt x="11633816" y="2469122"/>
                </a:lnTo>
                <a:lnTo>
                  <a:pt x="11755842" y="2438616"/>
                </a:lnTo>
                <a:lnTo>
                  <a:pt x="11877868" y="2418278"/>
                </a:lnTo>
                <a:lnTo>
                  <a:pt x="11994808" y="2397940"/>
                </a:lnTo>
                <a:lnTo>
                  <a:pt x="12116834" y="2387772"/>
                </a:lnTo>
                <a:lnTo>
                  <a:pt x="12233776" y="2377603"/>
                </a:lnTo>
                <a:lnTo>
                  <a:pt x="12350718" y="2377603"/>
                </a:lnTo>
                <a:lnTo>
                  <a:pt x="12452406" y="2377603"/>
                </a:lnTo>
                <a:lnTo>
                  <a:pt x="12549008" y="2382687"/>
                </a:lnTo>
                <a:lnTo>
                  <a:pt x="12640528" y="2387772"/>
                </a:lnTo>
                <a:lnTo>
                  <a:pt x="12732048" y="2397940"/>
                </a:lnTo>
                <a:lnTo>
                  <a:pt x="12818482" y="2413194"/>
                </a:lnTo>
                <a:lnTo>
                  <a:pt x="12899832" y="2428447"/>
                </a:lnTo>
                <a:lnTo>
                  <a:pt x="12976098" y="2448785"/>
                </a:lnTo>
                <a:lnTo>
                  <a:pt x="13052366" y="2474207"/>
                </a:lnTo>
                <a:lnTo>
                  <a:pt x="13123546" y="2499629"/>
                </a:lnTo>
                <a:lnTo>
                  <a:pt x="13189644" y="2525051"/>
                </a:lnTo>
                <a:lnTo>
                  <a:pt x="13250656" y="2555557"/>
                </a:lnTo>
                <a:lnTo>
                  <a:pt x="13311670" y="2591148"/>
                </a:lnTo>
                <a:lnTo>
                  <a:pt x="13367598" y="2626739"/>
                </a:lnTo>
                <a:lnTo>
                  <a:pt x="13423526" y="2667414"/>
                </a:lnTo>
                <a:lnTo>
                  <a:pt x="13469286" y="2713174"/>
                </a:lnTo>
                <a:lnTo>
                  <a:pt x="13515046" y="2758933"/>
                </a:lnTo>
                <a:lnTo>
                  <a:pt x="13560806" y="2804693"/>
                </a:lnTo>
                <a:lnTo>
                  <a:pt x="13596396" y="2855537"/>
                </a:lnTo>
                <a:lnTo>
                  <a:pt x="13637072" y="2906381"/>
                </a:lnTo>
                <a:lnTo>
                  <a:pt x="13667578" y="2962309"/>
                </a:lnTo>
                <a:lnTo>
                  <a:pt x="13698084" y="3018238"/>
                </a:lnTo>
                <a:lnTo>
                  <a:pt x="13728590" y="3074166"/>
                </a:lnTo>
                <a:lnTo>
                  <a:pt x="13754014" y="3135179"/>
                </a:lnTo>
                <a:lnTo>
                  <a:pt x="13779434" y="3196192"/>
                </a:lnTo>
                <a:lnTo>
                  <a:pt x="13799772" y="3257205"/>
                </a:lnTo>
                <a:lnTo>
                  <a:pt x="13815026" y="3323302"/>
                </a:lnTo>
                <a:lnTo>
                  <a:pt x="13845532" y="3455497"/>
                </a:lnTo>
                <a:lnTo>
                  <a:pt x="13860786" y="3597860"/>
                </a:lnTo>
                <a:lnTo>
                  <a:pt x="13865870" y="3745308"/>
                </a:lnTo>
                <a:lnTo>
                  <a:pt x="13860786" y="3857165"/>
                </a:lnTo>
                <a:lnTo>
                  <a:pt x="13855702" y="3963937"/>
                </a:lnTo>
                <a:lnTo>
                  <a:pt x="13840448" y="4065625"/>
                </a:lnTo>
                <a:lnTo>
                  <a:pt x="13825194" y="4167314"/>
                </a:lnTo>
                <a:lnTo>
                  <a:pt x="13799772" y="4263917"/>
                </a:lnTo>
                <a:lnTo>
                  <a:pt x="13774350" y="4360521"/>
                </a:lnTo>
                <a:lnTo>
                  <a:pt x="13738760" y="4452040"/>
                </a:lnTo>
                <a:lnTo>
                  <a:pt x="13703168" y="4538475"/>
                </a:lnTo>
                <a:lnTo>
                  <a:pt x="13611650" y="4711345"/>
                </a:lnTo>
                <a:lnTo>
                  <a:pt x="13515046" y="4879130"/>
                </a:lnTo>
                <a:lnTo>
                  <a:pt x="13448104" y="4981138"/>
                </a:lnTo>
                <a:lnTo>
                  <a:pt x="13432834" y="4975735"/>
                </a:lnTo>
                <a:lnTo>
                  <a:pt x="13410825" y="5037944"/>
                </a:lnTo>
                <a:lnTo>
                  <a:pt x="13408274" y="5041831"/>
                </a:lnTo>
                <a:lnTo>
                  <a:pt x="13291332" y="5199448"/>
                </a:lnTo>
                <a:lnTo>
                  <a:pt x="13169306" y="5351980"/>
                </a:lnTo>
                <a:lnTo>
                  <a:pt x="13042196" y="5504512"/>
                </a:lnTo>
                <a:lnTo>
                  <a:pt x="12904918" y="5657045"/>
                </a:lnTo>
                <a:lnTo>
                  <a:pt x="12767638" y="5809577"/>
                </a:lnTo>
                <a:lnTo>
                  <a:pt x="12630360" y="5962109"/>
                </a:lnTo>
                <a:lnTo>
                  <a:pt x="12493080" y="6124810"/>
                </a:lnTo>
                <a:lnTo>
                  <a:pt x="12365970" y="6287511"/>
                </a:lnTo>
                <a:lnTo>
                  <a:pt x="12238860" y="6460380"/>
                </a:lnTo>
                <a:lnTo>
                  <a:pt x="12182932" y="6546816"/>
                </a:lnTo>
                <a:lnTo>
                  <a:pt x="12121918" y="6638335"/>
                </a:lnTo>
                <a:lnTo>
                  <a:pt x="12071074" y="6729854"/>
                </a:lnTo>
                <a:lnTo>
                  <a:pt x="12015146" y="6826458"/>
                </a:lnTo>
                <a:lnTo>
                  <a:pt x="11969386" y="6923062"/>
                </a:lnTo>
                <a:lnTo>
                  <a:pt x="11918542" y="7024750"/>
                </a:lnTo>
                <a:lnTo>
                  <a:pt x="11877868" y="7126438"/>
                </a:lnTo>
                <a:lnTo>
                  <a:pt x="11832108" y="7228126"/>
                </a:lnTo>
                <a:lnTo>
                  <a:pt x="11796516" y="7334898"/>
                </a:lnTo>
                <a:lnTo>
                  <a:pt x="11760926" y="7446756"/>
                </a:lnTo>
                <a:lnTo>
                  <a:pt x="11730420" y="7563696"/>
                </a:lnTo>
                <a:lnTo>
                  <a:pt x="11710082" y="7685722"/>
                </a:lnTo>
                <a:lnTo>
                  <a:pt x="11689744" y="7807748"/>
                </a:lnTo>
                <a:lnTo>
                  <a:pt x="11679576" y="7934858"/>
                </a:lnTo>
                <a:lnTo>
                  <a:pt x="11673921" y="8008369"/>
                </a:lnTo>
                <a:lnTo>
                  <a:pt x="0" y="8008369"/>
                </a:lnTo>
                <a:close/>
              </a:path>
            </a:pathLst>
          </a:custGeom>
          <a:solidFill>
            <a:schemeClr val="bg1">
              <a:lumMod val="95000"/>
            </a:schemeClr>
          </a:solidFill>
        </p:spPr>
        <p:txBody>
          <a:bodyPr wrap="square">
            <a:noAutofit/>
          </a:bodyPr>
          <a:lstStyle/>
          <a:p>
            <a:endParaRPr lang="en-AU"/>
          </a:p>
        </p:txBody>
      </p:sp>
      <p:sp>
        <p:nvSpPr>
          <p:cNvPr id="15" name="Picture Placeholder 14"/>
          <p:cNvSpPr>
            <a:spLocks noGrp="1"/>
          </p:cNvSpPr>
          <p:nvPr>
            <p:ph type="pic" sz="quarter" idx="11"/>
          </p:nvPr>
        </p:nvSpPr>
        <p:spPr>
          <a:xfrm>
            <a:off x="5826158" y="0"/>
            <a:ext cx="6365842" cy="4004184"/>
          </a:xfrm>
          <a:custGeom>
            <a:avLst/>
            <a:gdLst>
              <a:gd name="connsiteX0" fmla="*/ 920 w 12728368"/>
              <a:gd name="connsiteY0" fmla="*/ 8007152 h 8008367"/>
              <a:gd name="connsiteX1" fmla="*/ 824 w 12728368"/>
              <a:gd name="connsiteY1" fmla="*/ 8008367 h 8008367"/>
              <a:gd name="connsiteX2" fmla="*/ 0 w 12728368"/>
              <a:gd name="connsiteY2" fmla="*/ 8008367 h 8008367"/>
              <a:gd name="connsiteX3" fmla="*/ 1389652 w 12728368"/>
              <a:gd name="connsiteY3" fmla="*/ 0 h 8008367"/>
              <a:gd name="connsiteX4" fmla="*/ 12728368 w 12728368"/>
              <a:gd name="connsiteY4" fmla="*/ 0 h 8008367"/>
              <a:gd name="connsiteX5" fmla="*/ 12728368 w 12728368"/>
              <a:gd name="connsiteY5" fmla="*/ 8008367 h 8008367"/>
              <a:gd name="connsiteX6" fmla="*/ 916200 w 12728368"/>
              <a:gd name="connsiteY6" fmla="*/ 8008367 h 8008367"/>
              <a:gd name="connsiteX7" fmla="*/ 921672 w 12728368"/>
              <a:gd name="connsiteY7" fmla="*/ 7975534 h 8008367"/>
              <a:gd name="connsiteX8" fmla="*/ 947092 w 12728368"/>
              <a:gd name="connsiteY8" fmla="*/ 7858592 h 8008367"/>
              <a:gd name="connsiteX9" fmla="*/ 977600 w 12728368"/>
              <a:gd name="connsiteY9" fmla="*/ 7746736 h 8008367"/>
              <a:gd name="connsiteX10" fmla="*/ 1013192 w 12728368"/>
              <a:gd name="connsiteY10" fmla="*/ 7634878 h 8008367"/>
              <a:gd name="connsiteX11" fmla="*/ 1053864 w 12728368"/>
              <a:gd name="connsiteY11" fmla="*/ 7533190 h 8008367"/>
              <a:gd name="connsiteX12" fmla="*/ 1099624 w 12728368"/>
              <a:gd name="connsiteY12" fmla="*/ 7431502 h 8008367"/>
              <a:gd name="connsiteX13" fmla="*/ 1150468 w 12728368"/>
              <a:gd name="connsiteY13" fmla="*/ 7334898 h 8008367"/>
              <a:gd name="connsiteX14" fmla="*/ 1201312 w 12728368"/>
              <a:gd name="connsiteY14" fmla="*/ 7233210 h 8008367"/>
              <a:gd name="connsiteX15" fmla="*/ 1257244 w 12728368"/>
              <a:gd name="connsiteY15" fmla="*/ 7141691 h 8008367"/>
              <a:gd name="connsiteX16" fmla="*/ 1313172 w 12728368"/>
              <a:gd name="connsiteY16" fmla="*/ 7045088 h 8008367"/>
              <a:gd name="connsiteX17" fmla="*/ 1374184 w 12728368"/>
              <a:gd name="connsiteY17" fmla="*/ 6953568 h 8008367"/>
              <a:gd name="connsiteX18" fmla="*/ 1435196 w 12728368"/>
              <a:gd name="connsiteY18" fmla="*/ 6862048 h 8008367"/>
              <a:gd name="connsiteX19" fmla="*/ 1501292 w 12728368"/>
              <a:gd name="connsiteY19" fmla="*/ 6775614 h 8008367"/>
              <a:gd name="connsiteX20" fmla="*/ 1638572 w 12728368"/>
              <a:gd name="connsiteY20" fmla="*/ 6602744 h 8008367"/>
              <a:gd name="connsiteX21" fmla="*/ 1780936 w 12728368"/>
              <a:gd name="connsiteY21" fmla="*/ 6434958 h 8008367"/>
              <a:gd name="connsiteX22" fmla="*/ 1928384 w 12728368"/>
              <a:gd name="connsiteY22" fmla="*/ 6272258 h 8008367"/>
              <a:gd name="connsiteX23" fmla="*/ 2080916 w 12728368"/>
              <a:gd name="connsiteY23" fmla="*/ 6109556 h 8008367"/>
              <a:gd name="connsiteX24" fmla="*/ 2233448 w 12728368"/>
              <a:gd name="connsiteY24" fmla="*/ 5951940 h 8008367"/>
              <a:gd name="connsiteX25" fmla="*/ 2380896 w 12728368"/>
              <a:gd name="connsiteY25" fmla="*/ 5784155 h 8008367"/>
              <a:gd name="connsiteX26" fmla="*/ 2523260 w 12728368"/>
              <a:gd name="connsiteY26" fmla="*/ 5611286 h 8008367"/>
              <a:gd name="connsiteX27" fmla="*/ 2660536 w 12728368"/>
              <a:gd name="connsiteY27" fmla="*/ 5433331 h 8008367"/>
              <a:gd name="connsiteX28" fmla="*/ 2726636 w 12728368"/>
              <a:gd name="connsiteY28" fmla="*/ 5341811 h 8008367"/>
              <a:gd name="connsiteX29" fmla="*/ 2787648 w 12728368"/>
              <a:gd name="connsiteY29" fmla="*/ 5250292 h 8008367"/>
              <a:gd name="connsiteX30" fmla="*/ 2848660 w 12728368"/>
              <a:gd name="connsiteY30" fmla="*/ 5153688 h 8008367"/>
              <a:gd name="connsiteX31" fmla="*/ 2904588 w 12728368"/>
              <a:gd name="connsiteY31" fmla="*/ 5052000 h 8008367"/>
              <a:gd name="connsiteX32" fmla="*/ 2960516 w 12728368"/>
              <a:gd name="connsiteY32" fmla="*/ 4950313 h 8008367"/>
              <a:gd name="connsiteX33" fmla="*/ 3011360 w 12728368"/>
              <a:gd name="connsiteY33" fmla="*/ 4848624 h 8008367"/>
              <a:gd name="connsiteX34" fmla="*/ 3062204 w 12728368"/>
              <a:gd name="connsiteY34" fmla="*/ 4741852 h 8008367"/>
              <a:gd name="connsiteX35" fmla="*/ 3107964 w 12728368"/>
              <a:gd name="connsiteY35" fmla="*/ 4629995 h 8008367"/>
              <a:gd name="connsiteX36" fmla="*/ 3148640 w 12728368"/>
              <a:gd name="connsiteY36" fmla="*/ 4518139 h 8008367"/>
              <a:gd name="connsiteX37" fmla="*/ 3184232 w 12728368"/>
              <a:gd name="connsiteY37" fmla="*/ 4401196 h 8008367"/>
              <a:gd name="connsiteX38" fmla="*/ 3214740 w 12728368"/>
              <a:gd name="connsiteY38" fmla="*/ 4279171 h 8008367"/>
              <a:gd name="connsiteX39" fmla="*/ 3240160 w 12728368"/>
              <a:gd name="connsiteY39" fmla="*/ 4152061 h 8008367"/>
              <a:gd name="connsiteX40" fmla="*/ 3260496 w 12728368"/>
              <a:gd name="connsiteY40" fmla="*/ 4019868 h 8008367"/>
              <a:gd name="connsiteX41" fmla="*/ 3270668 w 12728368"/>
              <a:gd name="connsiteY41" fmla="*/ 3887672 h 8008367"/>
              <a:gd name="connsiteX42" fmla="*/ 3280836 w 12728368"/>
              <a:gd name="connsiteY42" fmla="*/ 3745310 h 8008367"/>
              <a:gd name="connsiteX43" fmla="*/ 3285920 w 12728368"/>
              <a:gd name="connsiteY43" fmla="*/ 3597862 h 8008367"/>
              <a:gd name="connsiteX44" fmla="*/ 3280836 w 12728368"/>
              <a:gd name="connsiteY44" fmla="*/ 3491089 h 8008367"/>
              <a:gd name="connsiteX45" fmla="*/ 3275752 w 12728368"/>
              <a:gd name="connsiteY45" fmla="*/ 3379233 h 8008367"/>
              <a:gd name="connsiteX46" fmla="*/ 3265584 w 12728368"/>
              <a:gd name="connsiteY46" fmla="*/ 3272458 h 8008367"/>
              <a:gd name="connsiteX47" fmla="*/ 3245244 w 12728368"/>
              <a:gd name="connsiteY47" fmla="*/ 3165687 h 8008367"/>
              <a:gd name="connsiteX48" fmla="*/ 3224908 w 12728368"/>
              <a:gd name="connsiteY48" fmla="*/ 3058914 h 8008367"/>
              <a:gd name="connsiteX49" fmla="*/ 3204568 w 12728368"/>
              <a:gd name="connsiteY49" fmla="*/ 2957225 h 8008367"/>
              <a:gd name="connsiteX50" fmla="*/ 3174064 w 12728368"/>
              <a:gd name="connsiteY50" fmla="*/ 2855538 h 8008367"/>
              <a:gd name="connsiteX51" fmla="*/ 3138472 w 12728368"/>
              <a:gd name="connsiteY51" fmla="*/ 2758933 h 8008367"/>
              <a:gd name="connsiteX52" fmla="*/ 3102880 w 12728368"/>
              <a:gd name="connsiteY52" fmla="*/ 2662331 h 8008367"/>
              <a:gd name="connsiteX53" fmla="*/ 3057120 w 12728368"/>
              <a:gd name="connsiteY53" fmla="*/ 2565727 h 8008367"/>
              <a:gd name="connsiteX54" fmla="*/ 3011360 w 12728368"/>
              <a:gd name="connsiteY54" fmla="*/ 2479291 h 8008367"/>
              <a:gd name="connsiteX55" fmla="*/ 2955432 w 12728368"/>
              <a:gd name="connsiteY55" fmla="*/ 2387772 h 8008367"/>
              <a:gd name="connsiteX56" fmla="*/ 2899504 w 12728368"/>
              <a:gd name="connsiteY56" fmla="*/ 2306421 h 8008367"/>
              <a:gd name="connsiteX57" fmla="*/ 2838492 w 12728368"/>
              <a:gd name="connsiteY57" fmla="*/ 2225071 h 8008367"/>
              <a:gd name="connsiteX58" fmla="*/ 2772396 w 12728368"/>
              <a:gd name="connsiteY58" fmla="*/ 2148805 h 8008367"/>
              <a:gd name="connsiteX59" fmla="*/ 2696128 w 12728368"/>
              <a:gd name="connsiteY59" fmla="*/ 2072538 h 8008367"/>
              <a:gd name="connsiteX60" fmla="*/ 2619864 w 12728368"/>
              <a:gd name="connsiteY60" fmla="*/ 2001357 h 8008367"/>
              <a:gd name="connsiteX61" fmla="*/ 2543596 w 12728368"/>
              <a:gd name="connsiteY61" fmla="*/ 1935260 h 8008367"/>
              <a:gd name="connsiteX62" fmla="*/ 2457160 w 12728368"/>
              <a:gd name="connsiteY62" fmla="*/ 1874246 h 8008367"/>
              <a:gd name="connsiteX63" fmla="*/ 2365644 w 12728368"/>
              <a:gd name="connsiteY63" fmla="*/ 1818318 h 8008367"/>
              <a:gd name="connsiteX64" fmla="*/ 2274124 w 12728368"/>
              <a:gd name="connsiteY64" fmla="*/ 1762390 h 8008367"/>
              <a:gd name="connsiteX65" fmla="*/ 2172436 w 12728368"/>
              <a:gd name="connsiteY65" fmla="*/ 1711546 h 8008367"/>
              <a:gd name="connsiteX66" fmla="*/ 2070748 w 12728368"/>
              <a:gd name="connsiteY66" fmla="*/ 1660701 h 8008367"/>
              <a:gd name="connsiteX67" fmla="*/ 1963976 w 12728368"/>
              <a:gd name="connsiteY67" fmla="*/ 1620026 h 8008367"/>
              <a:gd name="connsiteX68" fmla="*/ 1852116 w 12728368"/>
              <a:gd name="connsiteY68" fmla="*/ 1579351 h 8008367"/>
              <a:gd name="connsiteX69" fmla="*/ 1735176 w 12728368"/>
              <a:gd name="connsiteY69" fmla="*/ 1548845 h 8008367"/>
              <a:gd name="connsiteX70" fmla="*/ 1613152 w 12728368"/>
              <a:gd name="connsiteY70" fmla="*/ 1518338 h 8008367"/>
              <a:gd name="connsiteX71" fmla="*/ 1486040 w 12728368"/>
              <a:gd name="connsiteY71" fmla="*/ 1498001 h 8008367"/>
              <a:gd name="connsiteX72" fmla="*/ 1389652 w 12728368"/>
              <a:gd name="connsiteY72" fmla="*/ 1482578 h 80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728368" h="8008367">
                <a:moveTo>
                  <a:pt x="920" y="8007152"/>
                </a:moveTo>
                <a:lnTo>
                  <a:pt x="824" y="8008367"/>
                </a:lnTo>
                <a:lnTo>
                  <a:pt x="0" y="8008367"/>
                </a:lnTo>
                <a:close/>
                <a:moveTo>
                  <a:pt x="1389652" y="0"/>
                </a:moveTo>
                <a:lnTo>
                  <a:pt x="12728368" y="0"/>
                </a:lnTo>
                <a:lnTo>
                  <a:pt x="12728368" y="8008367"/>
                </a:lnTo>
                <a:lnTo>
                  <a:pt x="916200" y="8008367"/>
                </a:lnTo>
                <a:lnTo>
                  <a:pt x="921672" y="7975534"/>
                </a:lnTo>
                <a:lnTo>
                  <a:pt x="947092" y="7858592"/>
                </a:lnTo>
                <a:lnTo>
                  <a:pt x="977600" y="7746736"/>
                </a:lnTo>
                <a:lnTo>
                  <a:pt x="1013192" y="7634878"/>
                </a:lnTo>
                <a:lnTo>
                  <a:pt x="1053864" y="7533190"/>
                </a:lnTo>
                <a:lnTo>
                  <a:pt x="1099624" y="7431502"/>
                </a:lnTo>
                <a:lnTo>
                  <a:pt x="1150468" y="7334898"/>
                </a:lnTo>
                <a:lnTo>
                  <a:pt x="1201312" y="7233210"/>
                </a:lnTo>
                <a:lnTo>
                  <a:pt x="1257244" y="7141691"/>
                </a:lnTo>
                <a:lnTo>
                  <a:pt x="1313172" y="7045088"/>
                </a:lnTo>
                <a:lnTo>
                  <a:pt x="1374184" y="6953568"/>
                </a:lnTo>
                <a:lnTo>
                  <a:pt x="1435196" y="6862048"/>
                </a:lnTo>
                <a:lnTo>
                  <a:pt x="1501292" y="6775614"/>
                </a:lnTo>
                <a:lnTo>
                  <a:pt x="1638572" y="6602744"/>
                </a:lnTo>
                <a:lnTo>
                  <a:pt x="1780936" y="6434958"/>
                </a:lnTo>
                <a:lnTo>
                  <a:pt x="1928384" y="6272258"/>
                </a:lnTo>
                <a:lnTo>
                  <a:pt x="2080916" y="6109556"/>
                </a:lnTo>
                <a:lnTo>
                  <a:pt x="2233448" y="5951940"/>
                </a:lnTo>
                <a:lnTo>
                  <a:pt x="2380896" y="5784155"/>
                </a:lnTo>
                <a:lnTo>
                  <a:pt x="2523260" y="5611286"/>
                </a:lnTo>
                <a:lnTo>
                  <a:pt x="2660536" y="5433331"/>
                </a:lnTo>
                <a:lnTo>
                  <a:pt x="2726636" y="5341811"/>
                </a:lnTo>
                <a:lnTo>
                  <a:pt x="2787648" y="5250292"/>
                </a:lnTo>
                <a:lnTo>
                  <a:pt x="2848660" y="5153688"/>
                </a:lnTo>
                <a:lnTo>
                  <a:pt x="2904588" y="5052000"/>
                </a:lnTo>
                <a:lnTo>
                  <a:pt x="2960516" y="4950313"/>
                </a:lnTo>
                <a:lnTo>
                  <a:pt x="3011360" y="4848624"/>
                </a:lnTo>
                <a:lnTo>
                  <a:pt x="3062204" y="4741852"/>
                </a:lnTo>
                <a:lnTo>
                  <a:pt x="3107964" y="4629995"/>
                </a:lnTo>
                <a:lnTo>
                  <a:pt x="3148640" y="4518139"/>
                </a:lnTo>
                <a:lnTo>
                  <a:pt x="3184232" y="4401196"/>
                </a:lnTo>
                <a:lnTo>
                  <a:pt x="3214740" y="4279171"/>
                </a:lnTo>
                <a:lnTo>
                  <a:pt x="3240160" y="4152061"/>
                </a:lnTo>
                <a:lnTo>
                  <a:pt x="3260496" y="4019868"/>
                </a:lnTo>
                <a:lnTo>
                  <a:pt x="3270668" y="3887672"/>
                </a:lnTo>
                <a:lnTo>
                  <a:pt x="3280836" y="3745310"/>
                </a:lnTo>
                <a:lnTo>
                  <a:pt x="3285920" y="3597862"/>
                </a:lnTo>
                <a:lnTo>
                  <a:pt x="3280836" y="3491089"/>
                </a:lnTo>
                <a:lnTo>
                  <a:pt x="3275752" y="3379233"/>
                </a:lnTo>
                <a:lnTo>
                  <a:pt x="3265584" y="3272458"/>
                </a:lnTo>
                <a:lnTo>
                  <a:pt x="3245244" y="3165687"/>
                </a:lnTo>
                <a:lnTo>
                  <a:pt x="3224908" y="3058914"/>
                </a:lnTo>
                <a:lnTo>
                  <a:pt x="3204568" y="2957225"/>
                </a:lnTo>
                <a:lnTo>
                  <a:pt x="3174064" y="2855538"/>
                </a:lnTo>
                <a:lnTo>
                  <a:pt x="3138472" y="2758933"/>
                </a:lnTo>
                <a:lnTo>
                  <a:pt x="3102880" y="2662331"/>
                </a:lnTo>
                <a:lnTo>
                  <a:pt x="3057120" y="2565727"/>
                </a:lnTo>
                <a:lnTo>
                  <a:pt x="3011360" y="2479291"/>
                </a:lnTo>
                <a:lnTo>
                  <a:pt x="2955432" y="2387772"/>
                </a:lnTo>
                <a:lnTo>
                  <a:pt x="2899504" y="2306421"/>
                </a:lnTo>
                <a:lnTo>
                  <a:pt x="2838492" y="2225071"/>
                </a:lnTo>
                <a:lnTo>
                  <a:pt x="2772396" y="2148805"/>
                </a:lnTo>
                <a:lnTo>
                  <a:pt x="2696128" y="2072538"/>
                </a:lnTo>
                <a:lnTo>
                  <a:pt x="2619864" y="2001357"/>
                </a:lnTo>
                <a:lnTo>
                  <a:pt x="2543596" y="1935260"/>
                </a:lnTo>
                <a:lnTo>
                  <a:pt x="2457160" y="1874246"/>
                </a:lnTo>
                <a:lnTo>
                  <a:pt x="2365644" y="1818318"/>
                </a:lnTo>
                <a:lnTo>
                  <a:pt x="2274124" y="1762390"/>
                </a:lnTo>
                <a:lnTo>
                  <a:pt x="2172436" y="1711546"/>
                </a:lnTo>
                <a:lnTo>
                  <a:pt x="2070748" y="1660701"/>
                </a:lnTo>
                <a:lnTo>
                  <a:pt x="1963976" y="1620026"/>
                </a:lnTo>
                <a:lnTo>
                  <a:pt x="1852116" y="1579351"/>
                </a:lnTo>
                <a:lnTo>
                  <a:pt x="1735176" y="1548845"/>
                </a:lnTo>
                <a:lnTo>
                  <a:pt x="1613152" y="1518338"/>
                </a:lnTo>
                <a:lnTo>
                  <a:pt x="1486040" y="1498001"/>
                </a:lnTo>
                <a:lnTo>
                  <a:pt x="1389652" y="1482578"/>
                </a:lnTo>
                <a:close/>
              </a:path>
            </a:pathLst>
          </a:custGeom>
          <a:solidFill>
            <a:schemeClr val="bg1">
              <a:lumMod val="95000"/>
            </a:schemeClr>
          </a:solidFill>
        </p:spPr>
        <p:txBody>
          <a:bodyPr wrap="square">
            <a:noAutofit/>
          </a:bodyPr>
          <a:lstStyle/>
          <a:p>
            <a:endParaRPr lang="en-AU"/>
          </a:p>
        </p:txBody>
      </p:sp>
      <p:sp>
        <p:nvSpPr>
          <p:cNvPr id="18" name="Picture Placeholder 17"/>
          <p:cNvSpPr>
            <a:spLocks noGrp="1"/>
          </p:cNvSpPr>
          <p:nvPr>
            <p:ph type="pic" sz="quarter" idx="12"/>
          </p:nvPr>
        </p:nvSpPr>
        <p:spPr>
          <a:xfrm>
            <a:off x="0" y="4488965"/>
            <a:ext cx="5826158" cy="2368924"/>
          </a:xfrm>
          <a:custGeom>
            <a:avLst/>
            <a:gdLst>
              <a:gd name="connsiteX0" fmla="*/ 0 w 11649282"/>
              <a:gd name="connsiteY0" fmla="*/ 0 h 4806427"/>
              <a:gd name="connsiteX1" fmla="*/ 11649282 w 11649282"/>
              <a:gd name="connsiteY1" fmla="*/ 0 h 4806427"/>
              <a:gd name="connsiteX2" fmla="*/ 11649282 w 11649282"/>
              <a:gd name="connsiteY2" fmla="*/ 4806427 h 4806427"/>
              <a:gd name="connsiteX3" fmla="*/ 0 w 11649282"/>
              <a:gd name="connsiteY3" fmla="*/ 4806427 h 4806427"/>
            </a:gdLst>
            <a:ahLst/>
            <a:cxnLst>
              <a:cxn ang="0">
                <a:pos x="connsiteX0" y="connsiteY0"/>
              </a:cxn>
              <a:cxn ang="0">
                <a:pos x="connsiteX1" y="connsiteY1"/>
              </a:cxn>
              <a:cxn ang="0">
                <a:pos x="connsiteX2" y="connsiteY2"/>
              </a:cxn>
              <a:cxn ang="0">
                <a:pos x="connsiteX3" y="connsiteY3"/>
              </a:cxn>
            </a:cxnLst>
            <a:rect l="l" t="t" r="r" b="b"/>
            <a:pathLst>
              <a:path w="11649282" h="4806427">
                <a:moveTo>
                  <a:pt x="0" y="0"/>
                </a:moveTo>
                <a:lnTo>
                  <a:pt x="11649282" y="0"/>
                </a:lnTo>
                <a:lnTo>
                  <a:pt x="11649282" y="4806427"/>
                </a:lnTo>
                <a:lnTo>
                  <a:pt x="0" y="4806427"/>
                </a:lnTo>
                <a:close/>
              </a:path>
            </a:pathLst>
          </a:custGeom>
          <a:solidFill>
            <a:schemeClr val="bg1">
              <a:lumMod val="95000"/>
            </a:schemeClr>
          </a:solidFill>
        </p:spPr>
        <p:txBody>
          <a:bodyPr wrap="square">
            <a:noAutofit/>
          </a:bodyPr>
          <a:lstStyle/>
          <a:p>
            <a:endParaRPr lang="en-AU"/>
          </a:p>
        </p:txBody>
      </p:sp>
      <p:sp>
        <p:nvSpPr>
          <p:cNvPr id="21" name="Picture Placeholder 20"/>
          <p:cNvSpPr>
            <a:spLocks noGrp="1"/>
          </p:cNvSpPr>
          <p:nvPr>
            <p:ph type="pic" sz="quarter" idx="13"/>
          </p:nvPr>
        </p:nvSpPr>
        <p:spPr>
          <a:xfrm>
            <a:off x="6297665" y="4489076"/>
            <a:ext cx="5894335" cy="2368924"/>
          </a:xfrm>
          <a:custGeom>
            <a:avLst/>
            <a:gdLst>
              <a:gd name="connsiteX0" fmla="*/ 0 w 11785600"/>
              <a:gd name="connsiteY0" fmla="*/ 0 h 4806428"/>
              <a:gd name="connsiteX1" fmla="*/ 11785600 w 11785600"/>
              <a:gd name="connsiteY1" fmla="*/ 0 h 4806428"/>
              <a:gd name="connsiteX2" fmla="*/ 11785600 w 11785600"/>
              <a:gd name="connsiteY2" fmla="*/ 4806428 h 4806428"/>
              <a:gd name="connsiteX3" fmla="*/ 0 w 11785600"/>
              <a:gd name="connsiteY3" fmla="*/ 4806428 h 4806428"/>
            </a:gdLst>
            <a:ahLst/>
            <a:cxnLst>
              <a:cxn ang="0">
                <a:pos x="connsiteX0" y="connsiteY0"/>
              </a:cxn>
              <a:cxn ang="0">
                <a:pos x="connsiteX1" y="connsiteY1"/>
              </a:cxn>
              <a:cxn ang="0">
                <a:pos x="connsiteX2" y="connsiteY2"/>
              </a:cxn>
              <a:cxn ang="0">
                <a:pos x="connsiteX3" y="connsiteY3"/>
              </a:cxn>
            </a:cxnLst>
            <a:rect l="l" t="t" r="r" b="b"/>
            <a:pathLst>
              <a:path w="11785600" h="4806428">
                <a:moveTo>
                  <a:pt x="0" y="0"/>
                </a:moveTo>
                <a:lnTo>
                  <a:pt x="11785600" y="0"/>
                </a:lnTo>
                <a:lnTo>
                  <a:pt x="11785600" y="4806428"/>
                </a:lnTo>
                <a:lnTo>
                  <a:pt x="0" y="4806428"/>
                </a:lnTo>
                <a:close/>
              </a:path>
            </a:pathLst>
          </a:custGeom>
          <a:solidFill>
            <a:schemeClr val="bg1">
              <a:lumMod val="95000"/>
            </a:schemeClr>
          </a:solidFill>
        </p:spPr>
        <p:txBody>
          <a:bodyPr wrap="square">
            <a:noAutofit/>
          </a:bodyPr>
          <a:lstStyle/>
          <a:p>
            <a:endParaRPr lang="en-AU"/>
          </a:p>
        </p:txBody>
      </p:sp>
      <p:sp>
        <p:nvSpPr>
          <p:cNvPr id="22" name="Title 1"/>
          <p:cNvSpPr>
            <a:spLocks noGrp="1"/>
          </p:cNvSpPr>
          <p:nvPr>
            <p:ph type="title"/>
          </p:nvPr>
        </p:nvSpPr>
        <p:spPr>
          <a:xfrm>
            <a:off x="824614" y="3961371"/>
            <a:ext cx="10542773" cy="615763"/>
          </a:xfrm>
        </p:spPr>
        <p:txBody>
          <a:bodyPr>
            <a:noAutofit/>
          </a:bodyPr>
          <a:lstStyle>
            <a:lvl1pPr algn="ctr">
              <a:defRPr sz="3000">
                <a:solidFill>
                  <a:schemeClr val="tx1">
                    <a:lumMod val="75000"/>
                    <a:lumOff val="25000"/>
                  </a:schemeClr>
                </a:solidFill>
              </a:defRPr>
            </a:lvl1pPr>
          </a:lstStyle>
          <a:p>
            <a:r>
              <a:rPr lang="en-US"/>
              <a:t>Click to edit Master title style</a:t>
            </a:r>
          </a:p>
        </p:txBody>
      </p:sp>
      <p:sp>
        <p:nvSpPr>
          <p:cNvPr id="23" name="Content Placeholder 2"/>
          <p:cNvSpPr>
            <a:spLocks noGrp="1"/>
          </p:cNvSpPr>
          <p:nvPr>
            <p:ph idx="1"/>
          </p:nvPr>
        </p:nvSpPr>
        <p:spPr>
          <a:xfrm>
            <a:off x="838200" y="4577134"/>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1432853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6096000" y="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21" hasCustomPrompt="1"/>
          </p:nvPr>
        </p:nvSpPr>
        <p:spPr>
          <a:xfrm>
            <a:off x="6095999" y="228600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25" hasCustomPrompt="1"/>
          </p:nvPr>
        </p:nvSpPr>
        <p:spPr>
          <a:xfrm>
            <a:off x="6096000" y="4572000"/>
            <a:ext cx="3179003"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6" hasCustomPrompt="1"/>
          </p:nvPr>
        </p:nvSpPr>
        <p:spPr>
          <a:xfrm>
            <a:off x="9275003" y="0"/>
            <a:ext cx="2916996" cy="2286000"/>
          </a:xfrm>
          <a:solidFill>
            <a:schemeClr val="accent4">
              <a:alpha val="70000"/>
            </a:schemeClr>
          </a:solidFill>
        </p:spPr>
        <p:txBody>
          <a:bodyPr>
            <a:normAutofit/>
          </a:bodyPr>
          <a:lstStyle>
            <a:lvl1pPr>
              <a:defRPr sz="1600"/>
            </a:lvl1pPr>
          </a:lstStyle>
          <a:p>
            <a:r>
              <a:rPr lang="id-ID"/>
              <a:t>-</a:t>
            </a:r>
            <a:endParaRPr lang="en-AU"/>
          </a:p>
        </p:txBody>
      </p:sp>
      <p:sp>
        <p:nvSpPr>
          <p:cNvPr id="10" name="Picture Placeholder 8"/>
          <p:cNvSpPr>
            <a:spLocks noGrp="1"/>
          </p:cNvSpPr>
          <p:nvPr>
            <p:ph type="pic" sz="quarter" idx="27" hasCustomPrompt="1"/>
          </p:nvPr>
        </p:nvSpPr>
        <p:spPr>
          <a:xfrm>
            <a:off x="9275003" y="2286000"/>
            <a:ext cx="2916996" cy="2286000"/>
          </a:xfrm>
          <a:solidFill>
            <a:schemeClr val="accent5">
              <a:alpha val="70000"/>
            </a:schemeClr>
          </a:solidFill>
        </p:spPr>
        <p:txBody>
          <a:bodyPr>
            <a:normAutofit/>
          </a:bodyPr>
          <a:lstStyle>
            <a:lvl1pPr>
              <a:defRPr sz="1600"/>
            </a:lvl1pPr>
          </a:lstStyle>
          <a:p>
            <a:r>
              <a:rPr lang="id-ID"/>
              <a:t>-</a:t>
            </a:r>
            <a:endParaRPr lang="en-AU"/>
          </a:p>
        </p:txBody>
      </p:sp>
      <p:sp>
        <p:nvSpPr>
          <p:cNvPr id="11" name="Picture Placeholder 8"/>
          <p:cNvSpPr>
            <a:spLocks noGrp="1"/>
          </p:cNvSpPr>
          <p:nvPr>
            <p:ph type="pic" sz="quarter" idx="28" hasCustomPrompt="1"/>
          </p:nvPr>
        </p:nvSpPr>
        <p:spPr>
          <a:xfrm>
            <a:off x="9275003" y="4572000"/>
            <a:ext cx="2916996" cy="2286000"/>
          </a:xfrm>
          <a:solidFill>
            <a:schemeClr val="accent6">
              <a:alpha val="70000"/>
            </a:schemeClr>
          </a:solidFill>
        </p:spPr>
        <p:txBody>
          <a:bodyPr>
            <a:normAutofit/>
          </a:bodyPr>
          <a:lstStyle>
            <a:lvl1pPr>
              <a:defRPr sz="1600"/>
            </a:lvl1pPr>
          </a:lstStyle>
          <a:p>
            <a:r>
              <a:rPr lang="id-ID"/>
              <a:t>-</a:t>
            </a:r>
            <a:endParaRPr lang="en-AU"/>
          </a:p>
        </p:txBody>
      </p:sp>
      <p:sp>
        <p:nvSpPr>
          <p:cNvPr id="12" name="Text Placeholder 33"/>
          <p:cNvSpPr>
            <a:spLocks noGrp="1"/>
          </p:cNvSpPr>
          <p:nvPr>
            <p:ph type="body" sz="quarter" idx="29" hasCustomPrompt="1"/>
          </p:nvPr>
        </p:nvSpPr>
        <p:spPr>
          <a:xfrm>
            <a:off x="9505024" y="5207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3" name="Text Placeholder 33"/>
          <p:cNvSpPr>
            <a:spLocks noGrp="1"/>
          </p:cNvSpPr>
          <p:nvPr>
            <p:ph type="body" sz="quarter" idx="30" hasCustomPrompt="1"/>
          </p:nvPr>
        </p:nvSpPr>
        <p:spPr>
          <a:xfrm>
            <a:off x="9505024" y="82550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31" hasCustomPrompt="1"/>
          </p:nvPr>
        </p:nvSpPr>
        <p:spPr>
          <a:xfrm>
            <a:off x="9505024" y="274955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5" name="Text Placeholder 33"/>
          <p:cNvSpPr>
            <a:spLocks noGrp="1"/>
          </p:cNvSpPr>
          <p:nvPr>
            <p:ph type="body" sz="quarter" idx="32" hasCustomPrompt="1"/>
          </p:nvPr>
        </p:nvSpPr>
        <p:spPr>
          <a:xfrm>
            <a:off x="9505024" y="305435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33" hasCustomPrompt="1"/>
          </p:nvPr>
        </p:nvSpPr>
        <p:spPr>
          <a:xfrm>
            <a:off x="9505024" y="5063900"/>
            <a:ext cx="2392532" cy="207963"/>
          </a:xfrm>
        </p:spPr>
        <p:txBody>
          <a:bodyPr>
            <a:noAutofit/>
          </a:bodyPr>
          <a:lstStyle>
            <a:lvl1pPr algn="l">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4" hasCustomPrompt="1"/>
          </p:nvPr>
        </p:nvSpPr>
        <p:spPr>
          <a:xfrm>
            <a:off x="9505024" y="5368701"/>
            <a:ext cx="2392532" cy="1039585"/>
          </a:xfrm>
        </p:spPr>
        <p:txBody>
          <a:bodyPr>
            <a:noAutofit/>
          </a:bodyPr>
          <a:lstStyle>
            <a:lvl1pPr algn="l">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Picture Placeholder 8"/>
          <p:cNvSpPr>
            <a:spLocks noGrp="1"/>
          </p:cNvSpPr>
          <p:nvPr>
            <p:ph type="pic" sz="quarter" idx="35" hasCustomPrompt="1"/>
          </p:nvPr>
        </p:nvSpPr>
        <p:spPr>
          <a:xfrm>
            <a:off x="2916996" y="0"/>
            <a:ext cx="3179004"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36" hasCustomPrompt="1"/>
          </p:nvPr>
        </p:nvSpPr>
        <p:spPr>
          <a:xfrm>
            <a:off x="2916995" y="2286000"/>
            <a:ext cx="3179005"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37" hasCustomPrompt="1"/>
          </p:nvPr>
        </p:nvSpPr>
        <p:spPr>
          <a:xfrm>
            <a:off x="2916995" y="4572000"/>
            <a:ext cx="3179005"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38" hasCustomPrompt="1"/>
          </p:nvPr>
        </p:nvSpPr>
        <p:spPr>
          <a:xfrm>
            <a:off x="0" y="15651"/>
            <a:ext cx="2916996" cy="2286000"/>
          </a:xfrm>
          <a:solidFill>
            <a:schemeClr val="accent1">
              <a:alpha val="70000"/>
            </a:schemeClr>
          </a:solidFill>
        </p:spPr>
        <p:txBody>
          <a:bodyPr>
            <a:normAutofit/>
          </a:bodyPr>
          <a:lstStyle>
            <a:lvl1pPr>
              <a:defRPr sz="1600"/>
            </a:lvl1pPr>
          </a:lstStyle>
          <a:p>
            <a:r>
              <a:rPr lang="id-ID"/>
              <a:t>-</a:t>
            </a:r>
            <a:endParaRPr lang="en-AU"/>
          </a:p>
        </p:txBody>
      </p:sp>
      <p:sp>
        <p:nvSpPr>
          <p:cNvPr id="22" name="Picture Placeholder 8"/>
          <p:cNvSpPr>
            <a:spLocks noGrp="1"/>
          </p:cNvSpPr>
          <p:nvPr>
            <p:ph type="pic" sz="quarter" idx="39" hasCustomPrompt="1"/>
          </p:nvPr>
        </p:nvSpPr>
        <p:spPr>
          <a:xfrm>
            <a:off x="0" y="2301651"/>
            <a:ext cx="2916996" cy="2286000"/>
          </a:xfrm>
          <a:solidFill>
            <a:schemeClr val="accent2">
              <a:alpha val="70000"/>
            </a:schemeClr>
          </a:solidFill>
        </p:spPr>
        <p:txBody>
          <a:bodyPr>
            <a:normAutofit/>
          </a:bodyPr>
          <a:lstStyle>
            <a:lvl1pPr>
              <a:defRPr sz="1600"/>
            </a:lvl1pPr>
          </a:lstStyle>
          <a:p>
            <a:r>
              <a:rPr lang="id-ID"/>
              <a:t>-</a:t>
            </a:r>
            <a:endParaRPr lang="en-AU"/>
          </a:p>
        </p:txBody>
      </p:sp>
      <p:sp>
        <p:nvSpPr>
          <p:cNvPr id="23" name="Picture Placeholder 8"/>
          <p:cNvSpPr>
            <a:spLocks noGrp="1"/>
          </p:cNvSpPr>
          <p:nvPr>
            <p:ph type="pic" sz="quarter" idx="40" hasCustomPrompt="1"/>
          </p:nvPr>
        </p:nvSpPr>
        <p:spPr>
          <a:xfrm>
            <a:off x="0" y="4587651"/>
            <a:ext cx="2916996" cy="2286000"/>
          </a:xfrm>
          <a:solidFill>
            <a:schemeClr val="accent3">
              <a:alpha val="70000"/>
            </a:schemeClr>
          </a:solidFill>
        </p:spPr>
        <p:txBody>
          <a:bodyPr>
            <a:normAutofit/>
          </a:bodyPr>
          <a:lstStyle>
            <a:lvl1pPr>
              <a:defRPr sz="1600"/>
            </a:lvl1pPr>
          </a:lstStyle>
          <a:p>
            <a:r>
              <a:rPr lang="id-ID"/>
              <a:t>-</a:t>
            </a:r>
            <a:endParaRPr lang="en-AU"/>
          </a:p>
        </p:txBody>
      </p:sp>
      <p:sp>
        <p:nvSpPr>
          <p:cNvPr id="24" name="Text Placeholder 33"/>
          <p:cNvSpPr>
            <a:spLocks noGrp="1"/>
          </p:cNvSpPr>
          <p:nvPr>
            <p:ph type="body" sz="quarter" idx="41" hasCustomPrompt="1"/>
          </p:nvPr>
        </p:nvSpPr>
        <p:spPr>
          <a:xfrm>
            <a:off x="230020" y="53635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42" hasCustomPrompt="1"/>
          </p:nvPr>
        </p:nvSpPr>
        <p:spPr>
          <a:xfrm>
            <a:off x="230020" y="84115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43" hasCustomPrompt="1"/>
          </p:nvPr>
        </p:nvSpPr>
        <p:spPr>
          <a:xfrm>
            <a:off x="230020" y="276520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7" name="Text Placeholder 33"/>
          <p:cNvSpPr>
            <a:spLocks noGrp="1"/>
          </p:cNvSpPr>
          <p:nvPr>
            <p:ph type="body" sz="quarter" idx="44" hasCustomPrompt="1"/>
          </p:nvPr>
        </p:nvSpPr>
        <p:spPr>
          <a:xfrm>
            <a:off x="230020" y="307000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8" name="Text Placeholder 33"/>
          <p:cNvSpPr>
            <a:spLocks noGrp="1"/>
          </p:cNvSpPr>
          <p:nvPr>
            <p:ph type="body" sz="quarter" idx="45" hasCustomPrompt="1"/>
          </p:nvPr>
        </p:nvSpPr>
        <p:spPr>
          <a:xfrm>
            <a:off x="230020" y="5079551"/>
            <a:ext cx="2392532" cy="207963"/>
          </a:xfrm>
        </p:spPr>
        <p:txBody>
          <a:bodyPr>
            <a:noAutofit/>
          </a:bodyPr>
          <a:lstStyle>
            <a:lvl1pPr algn="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9" name="Text Placeholder 33"/>
          <p:cNvSpPr>
            <a:spLocks noGrp="1"/>
          </p:cNvSpPr>
          <p:nvPr>
            <p:ph type="body" sz="quarter" idx="46" hasCustomPrompt="1"/>
          </p:nvPr>
        </p:nvSpPr>
        <p:spPr>
          <a:xfrm>
            <a:off x="230020" y="5384351"/>
            <a:ext cx="2392532" cy="1039585"/>
          </a:xfrm>
        </p:spPr>
        <p:txBody>
          <a:bodyPr>
            <a:noAutofit/>
          </a:bodyPr>
          <a:lstStyle>
            <a:lvl1pPr algn="r">
              <a:lnSpc>
                <a:spcPct val="150000"/>
              </a:lnSpc>
              <a:defRPr sz="1000" i="1">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414731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02D7-E2F6-45BF-B22E-BF468EFB4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35106-B45D-4DB1-AF60-3FB3D58A01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EF9E11-BD93-4789-9578-A41FCE250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3D375-BF5B-40C6-9517-1B45BDFAFAD0}"/>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6" name="Footer Placeholder 5">
            <a:extLst>
              <a:ext uri="{FF2B5EF4-FFF2-40B4-BE49-F238E27FC236}">
                <a16:creationId xmlns:a16="http://schemas.microsoft.com/office/drawing/2014/main" id="{24917DEE-DCDB-4A75-97D3-2807DDA0B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F14CD-86AE-49F2-90B6-317A7AFB33EC}"/>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883827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0" y="1986803"/>
            <a:ext cx="6096000" cy="2760010"/>
          </a:xfrm>
          <a:solidFill>
            <a:schemeClr val="bg1">
              <a:lumMod val="95000"/>
            </a:schemeClr>
          </a:solidFill>
        </p:spPr>
        <p:txBody>
          <a:bodyPr>
            <a:normAutofit/>
          </a:bodyPr>
          <a:lstStyle>
            <a:lvl1pPr>
              <a:defRPr sz="1600"/>
            </a:lvl1pPr>
          </a:lstStyle>
          <a:p>
            <a:r>
              <a:rPr lang="id-ID"/>
              <a:t>Pic</a:t>
            </a:r>
            <a:endParaRPr lang="en-AU"/>
          </a:p>
        </p:txBody>
      </p:sp>
      <p:sp>
        <p:nvSpPr>
          <p:cNvPr id="14" name="Picture Placeholder 13"/>
          <p:cNvSpPr>
            <a:spLocks noGrp="1"/>
          </p:cNvSpPr>
          <p:nvPr>
            <p:ph type="pic" sz="quarter" idx="23" hasCustomPrompt="1"/>
          </p:nvPr>
        </p:nvSpPr>
        <p:spPr>
          <a:xfrm>
            <a:off x="-396323" y="3610115"/>
            <a:ext cx="3977723" cy="852441"/>
          </a:xfrm>
          <a:custGeom>
            <a:avLst/>
            <a:gdLst>
              <a:gd name="connsiteX0" fmla="*/ 852441 w 7953375"/>
              <a:gd name="connsiteY0" fmla="*/ 0 h 1704882"/>
              <a:gd name="connsiteX1" fmla="*/ 7100934 w 7953375"/>
              <a:gd name="connsiteY1" fmla="*/ 0 h 1704882"/>
              <a:gd name="connsiteX2" fmla="*/ 7953375 w 7953375"/>
              <a:gd name="connsiteY2" fmla="*/ 852441 h 1704882"/>
              <a:gd name="connsiteX3" fmla="*/ 7100934 w 7953375"/>
              <a:gd name="connsiteY3" fmla="*/ 1704882 h 1704882"/>
              <a:gd name="connsiteX4" fmla="*/ 852441 w 7953375"/>
              <a:gd name="connsiteY4" fmla="*/ 1704882 h 1704882"/>
              <a:gd name="connsiteX5" fmla="*/ 0 w 7953375"/>
              <a:gd name="connsiteY5" fmla="*/ 852441 h 1704882"/>
              <a:gd name="connsiteX6" fmla="*/ 852441 w 7953375"/>
              <a:gd name="connsiteY6" fmla="*/ 0 h 170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3375" h="1704882">
                <a:moveTo>
                  <a:pt x="852441" y="0"/>
                </a:moveTo>
                <a:lnTo>
                  <a:pt x="7100934" y="0"/>
                </a:lnTo>
                <a:cubicBezTo>
                  <a:pt x="7571724" y="0"/>
                  <a:pt x="7953375" y="381651"/>
                  <a:pt x="7953375" y="852441"/>
                </a:cubicBezTo>
                <a:cubicBezTo>
                  <a:pt x="7953375" y="1323231"/>
                  <a:pt x="7571724" y="1704882"/>
                  <a:pt x="7100934" y="1704882"/>
                </a:cubicBezTo>
                <a:lnTo>
                  <a:pt x="852441" y="1704882"/>
                </a:lnTo>
                <a:cubicBezTo>
                  <a:pt x="381651" y="1704882"/>
                  <a:pt x="0" y="1323231"/>
                  <a:pt x="0" y="852441"/>
                </a:cubicBezTo>
                <a:cubicBezTo>
                  <a:pt x="0" y="381651"/>
                  <a:pt x="381651" y="0"/>
                  <a:pt x="852441" y="0"/>
                </a:cubicBezTo>
                <a:close/>
              </a:path>
            </a:pathLst>
          </a:custGeom>
          <a:solidFill>
            <a:schemeClr val="accent3"/>
          </a:solidFill>
        </p:spPr>
        <p:txBody>
          <a:bodyPr wrap="square">
            <a:noAutofit/>
          </a:bodyPr>
          <a:lstStyle>
            <a:lvl1pPr>
              <a:defRPr sz="900"/>
            </a:lvl1pPr>
          </a:lstStyle>
          <a:p>
            <a:r>
              <a:rPr lang="id-ID"/>
              <a:t>-</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0" name="Text Placeholder 28"/>
          <p:cNvSpPr>
            <a:spLocks noGrp="1"/>
          </p:cNvSpPr>
          <p:nvPr>
            <p:ph type="body" sz="quarter" idx="22"/>
          </p:nvPr>
        </p:nvSpPr>
        <p:spPr>
          <a:xfrm>
            <a:off x="389694" y="3771620"/>
            <a:ext cx="2829661" cy="543952"/>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endParaRPr lang="en-AU"/>
          </a:p>
        </p:txBody>
      </p:sp>
      <p:sp>
        <p:nvSpPr>
          <p:cNvPr id="15" name="Text Placeholder 33"/>
          <p:cNvSpPr>
            <a:spLocks noGrp="1"/>
          </p:cNvSpPr>
          <p:nvPr>
            <p:ph type="body" sz="quarter" idx="27" hasCustomPrompt="1"/>
          </p:nvPr>
        </p:nvSpPr>
        <p:spPr>
          <a:xfrm>
            <a:off x="6781605" y="1986803"/>
            <a:ext cx="3965394" cy="275432"/>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8" hasCustomPrompt="1"/>
          </p:nvPr>
        </p:nvSpPr>
        <p:spPr>
          <a:xfrm>
            <a:off x="6781605" y="2326529"/>
            <a:ext cx="3965394" cy="2140369"/>
          </a:xfrm>
        </p:spPr>
        <p:txBody>
          <a:bodyPr>
            <a:noAutofit/>
          </a:bodyPr>
          <a:lstStyle>
            <a:lvl1pPr algn="l">
              <a:lnSpc>
                <a:spcPct val="150000"/>
              </a:lnSpc>
              <a:defRPr sz="14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9" hasCustomPrompt="1"/>
          </p:nvPr>
        </p:nvSpPr>
        <p:spPr>
          <a:xfrm>
            <a:off x="838200" y="5110162"/>
            <a:ext cx="5257800" cy="814949"/>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3536420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7" name="Picture Placeholder 8"/>
          <p:cNvSpPr>
            <a:spLocks noGrp="1"/>
          </p:cNvSpPr>
          <p:nvPr>
            <p:ph type="pic" sz="quarter" idx="38" hasCustomPrompt="1"/>
          </p:nvPr>
        </p:nvSpPr>
        <p:spPr>
          <a:xfrm>
            <a:off x="8400063" y="1996889"/>
            <a:ext cx="3796701" cy="1928019"/>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37" hasCustomPrompt="1"/>
          </p:nvPr>
        </p:nvSpPr>
        <p:spPr>
          <a:xfrm>
            <a:off x="4764" y="1996889"/>
            <a:ext cx="3787173" cy="1928019"/>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5" name="Picture Placeholder 14"/>
          <p:cNvSpPr>
            <a:spLocks noGrp="1"/>
          </p:cNvSpPr>
          <p:nvPr>
            <p:ph type="pic" sz="quarter" idx="36" hasCustomPrompt="1"/>
          </p:nvPr>
        </p:nvSpPr>
        <p:spPr>
          <a:xfrm>
            <a:off x="3074302" y="1996889"/>
            <a:ext cx="6043396" cy="1928019"/>
          </a:xfrm>
          <a:custGeom>
            <a:avLst/>
            <a:gdLst>
              <a:gd name="connsiteX0" fmla="*/ 1448686 w 12083644"/>
              <a:gd name="connsiteY0" fmla="*/ 0 h 3856037"/>
              <a:gd name="connsiteX1" fmla="*/ 10626522 w 12083644"/>
              <a:gd name="connsiteY1" fmla="*/ 0 h 3856037"/>
              <a:gd name="connsiteX2" fmla="*/ 10626522 w 12083644"/>
              <a:gd name="connsiteY2" fmla="*/ 1665492 h 3856037"/>
              <a:gd name="connsiteX3" fmla="*/ 10627801 w 12083644"/>
              <a:gd name="connsiteY3" fmla="*/ 1664283 h 3856037"/>
              <a:gd name="connsiteX4" fmla="*/ 10636159 w 12083644"/>
              <a:gd name="connsiteY4" fmla="*/ 1656585 h 3856037"/>
              <a:gd name="connsiteX5" fmla="*/ 10644518 w 12083644"/>
              <a:gd name="connsiteY5" fmla="*/ 1648776 h 3856037"/>
              <a:gd name="connsiteX6" fmla="*/ 10653316 w 12083644"/>
              <a:gd name="connsiteY6" fmla="*/ 1640967 h 3856037"/>
              <a:gd name="connsiteX7" fmla="*/ 10662226 w 12083644"/>
              <a:gd name="connsiteY7" fmla="*/ 1633268 h 3856037"/>
              <a:gd name="connsiteX8" fmla="*/ 10671464 w 12083644"/>
              <a:gd name="connsiteY8" fmla="*/ 1625679 h 3856037"/>
              <a:gd name="connsiteX9" fmla="*/ 10680812 w 12083644"/>
              <a:gd name="connsiteY9" fmla="*/ 1617981 h 3856037"/>
              <a:gd name="connsiteX10" fmla="*/ 10690490 w 12083644"/>
              <a:gd name="connsiteY10" fmla="*/ 1610392 h 3856037"/>
              <a:gd name="connsiteX11" fmla="*/ 10700280 w 12083644"/>
              <a:gd name="connsiteY11" fmla="*/ 1603023 h 3856037"/>
              <a:gd name="connsiteX12" fmla="*/ 10710288 w 12083644"/>
              <a:gd name="connsiteY12" fmla="*/ 1595654 h 3856037"/>
              <a:gd name="connsiteX13" fmla="*/ 10720516 w 12083644"/>
              <a:gd name="connsiteY13" fmla="*/ 1588285 h 3856037"/>
              <a:gd name="connsiteX14" fmla="*/ 10731074 w 12083644"/>
              <a:gd name="connsiteY14" fmla="*/ 1581246 h 3856037"/>
              <a:gd name="connsiteX15" fmla="*/ 10741742 w 12083644"/>
              <a:gd name="connsiteY15" fmla="*/ 1574207 h 3856037"/>
              <a:gd name="connsiteX16" fmla="*/ 10752522 w 12083644"/>
              <a:gd name="connsiteY16" fmla="*/ 1567498 h 3856037"/>
              <a:gd name="connsiteX17" fmla="*/ 10763520 w 12083644"/>
              <a:gd name="connsiteY17" fmla="*/ 1561009 h 3856037"/>
              <a:gd name="connsiteX18" fmla="*/ 10774848 w 12083644"/>
              <a:gd name="connsiteY18" fmla="*/ 1554411 h 3856037"/>
              <a:gd name="connsiteX19" fmla="*/ 10786286 w 12083644"/>
              <a:gd name="connsiteY19" fmla="*/ 1548361 h 3856037"/>
              <a:gd name="connsiteX20" fmla="*/ 10797834 w 12083644"/>
              <a:gd name="connsiteY20" fmla="*/ 1542422 h 3856037"/>
              <a:gd name="connsiteX21" fmla="*/ 10809712 w 12083644"/>
              <a:gd name="connsiteY21" fmla="*/ 1536703 h 3856037"/>
              <a:gd name="connsiteX22" fmla="*/ 10821810 w 12083644"/>
              <a:gd name="connsiteY22" fmla="*/ 1531204 h 3856037"/>
              <a:gd name="connsiteX23" fmla="*/ 10833798 w 12083644"/>
              <a:gd name="connsiteY23" fmla="*/ 1526035 h 3856037"/>
              <a:gd name="connsiteX24" fmla="*/ 10846226 w 12083644"/>
              <a:gd name="connsiteY24" fmla="*/ 1521196 h 3856037"/>
              <a:gd name="connsiteX25" fmla="*/ 10858764 w 12083644"/>
              <a:gd name="connsiteY25" fmla="*/ 1516686 h 3856037"/>
              <a:gd name="connsiteX26" fmla="*/ 10871412 w 12083644"/>
              <a:gd name="connsiteY26" fmla="*/ 1512397 h 3856037"/>
              <a:gd name="connsiteX27" fmla="*/ 10884280 w 12083644"/>
              <a:gd name="connsiteY27" fmla="*/ 1508548 h 3856037"/>
              <a:gd name="connsiteX28" fmla="*/ 10897368 w 12083644"/>
              <a:gd name="connsiteY28" fmla="*/ 1505028 h 3856037"/>
              <a:gd name="connsiteX29" fmla="*/ 10910456 w 12083644"/>
              <a:gd name="connsiteY29" fmla="*/ 1501949 h 3856037"/>
              <a:gd name="connsiteX30" fmla="*/ 10923874 w 12083644"/>
              <a:gd name="connsiteY30" fmla="*/ 1499309 h 3856037"/>
              <a:gd name="connsiteX31" fmla="*/ 10937402 w 12083644"/>
              <a:gd name="connsiteY31" fmla="*/ 1496890 h 3856037"/>
              <a:gd name="connsiteX32" fmla="*/ 10951040 w 12083644"/>
              <a:gd name="connsiteY32" fmla="*/ 1495020 h 3856037"/>
              <a:gd name="connsiteX33" fmla="*/ 10964678 w 12083644"/>
              <a:gd name="connsiteY33" fmla="*/ 1493590 h 3856037"/>
              <a:gd name="connsiteX34" fmla="*/ 10978646 w 12083644"/>
              <a:gd name="connsiteY34" fmla="*/ 1492600 h 3856037"/>
              <a:gd name="connsiteX35" fmla="*/ 10985794 w 12083644"/>
              <a:gd name="connsiteY35" fmla="*/ 1492380 h 3856037"/>
              <a:gd name="connsiteX36" fmla="*/ 10992724 w 12083644"/>
              <a:gd name="connsiteY36" fmla="*/ 1492160 h 3856037"/>
              <a:gd name="connsiteX37" fmla="*/ 10999872 w 12083644"/>
              <a:gd name="connsiteY37" fmla="*/ 1492160 h 3856037"/>
              <a:gd name="connsiteX38" fmla="*/ 11007022 w 12083644"/>
              <a:gd name="connsiteY38" fmla="*/ 1492160 h 3856037"/>
              <a:gd name="connsiteX39" fmla="*/ 11014170 w 12083644"/>
              <a:gd name="connsiteY39" fmla="*/ 1492380 h 3856037"/>
              <a:gd name="connsiteX40" fmla="*/ 11021320 w 12083644"/>
              <a:gd name="connsiteY40" fmla="*/ 1492820 h 3856037"/>
              <a:gd name="connsiteX41" fmla="*/ 11028468 w 12083644"/>
              <a:gd name="connsiteY41" fmla="*/ 1493150 h 3856037"/>
              <a:gd name="connsiteX42" fmla="*/ 11035838 w 12083644"/>
              <a:gd name="connsiteY42" fmla="*/ 1493810 h 3856037"/>
              <a:gd name="connsiteX43" fmla="*/ 11040236 w 12083644"/>
              <a:gd name="connsiteY43" fmla="*/ 1494580 h 3856037"/>
              <a:gd name="connsiteX44" fmla="*/ 11053104 w 12083644"/>
              <a:gd name="connsiteY44" fmla="*/ 1497439 h 3856037"/>
              <a:gd name="connsiteX45" fmla="*/ 11073782 w 12083644"/>
              <a:gd name="connsiteY45" fmla="*/ 1501949 h 3856037"/>
              <a:gd name="connsiteX46" fmla="*/ 11086870 w 12083644"/>
              <a:gd name="connsiteY46" fmla="*/ 1505248 h 3856037"/>
              <a:gd name="connsiteX47" fmla="*/ 11101496 w 12083644"/>
              <a:gd name="connsiteY47" fmla="*/ 1508658 h 3856037"/>
              <a:gd name="connsiteX48" fmla="*/ 11117884 w 12083644"/>
              <a:gd name="connsiteY48" fmla="*/ 1512947 h 3856037"/>
              <a:gd name="connsiteX49" fmla="*/ 11135702 w 12083644"/>
              <a:gd name="connsiteY49" fmla="*/ 1517676 h 3856037"/>
              <a:gd name="connsiteX50" fmla="*/ 11155058 w 12083644"/>
              <a:gd name="connsiteY50" fmla="*/ 1522955 h 3856037"/>
              <a:gd name="connsiteX51" fmla="*/ 11175736 w 12083644"/>
              <a:gd name="connsiteY51" fmla="*/ 1528895 h 3856037"/>
              <a:gd name="connsiteX52" fmla="*/ 11197512 w 12083644"/>
              <a:gd name="connsiteY52" fmla="*/ 1535493 h 3856037"/>
              <a:gd name="connsiteX53" fmla="*/ 11220828 w 12083644"/>
              <a:gd name="connsiteY53" fmla="*/ 1542642 h 3856037"/>
              <a:gd name="connsiteX54" fmla="*/ 11244914 w 12083644"/>
              <a:gd name="connsiteY54" fmla="*/ 1550341 h 3856037"/>
              <a:gd name="connsiteX55" fmla="*/ 11270210 w 12083644"/>
              <a:gd name="connsiteY55" fmla="*/ 1558700 h 3856037"/>
              <a:gd name="connsiteX56" fmla="*/ 11295396 w 12083644"/>
              <a:gd name="connsiteY56" fmla="*/ 1567059 h 3856037"/>
              <a:gd name="connsiteX57" fmla="*/ 11319044 w 12083644"/>
              <a:gd name="connsiteY57" fmla="*/ 1574647 h 3856037"/>
              <a:gd name="connsiteX58" fmla="*/ 11341480 w 12083644"/>
              <a:gd name="connsiteY58" fmla="*/ 1581576 h 3856037"/>
              <a:gd name="connsiteX59" fmla="*/ 11362926 w 12083644"/>
              <a:gd name="connsiteY59" fmla="*/ 1587735 h 3856037"/>
              <a:gd name="connsiteX60" fmla="*/ 11383164 w 12083644"/>
              <a:gd name="connsiteY60" fmla="*/ 1593014 h 3856037"/>
              <a:gd name="connsiteX61" fmla="*/ 11392952 w 12083644"/>
              <a:gd name="connsiteY61" fmla="*/ 1595434 h 3856037"/>
              <a:gd name="connsiteX62" fmla="*/ 11402520 w 12083644"/>
              <a:gd name="connsiteY62" fmla="*/ 1597524 h 3856037"/>
              <a:gd name="connsiteX63" fmla="*/ 11411758 w 12083644"/>
              <a:gd name="connsiteY63" fmla="*/ 1599613 h 3856037"/>
              <a:gd name="connsiteX64" fmla="*/ 11420778 w 12083644"/>
              <a:gd name="connsiteY64" fmla="*/ 1601373 h 3856037"/>
              <a:gd name="connsiteX65" fmla="*/ 11429576 w 12083644"/>
              <a:gd name="connsiteY65" fmla="*/ 1603023 h 3856037"/>
              <a:gd name="connsiteX66" fmla="*/ 11438154 w 12083644"/>
              <a:gd name="connsiteY66" fmla="*/ 1604233 h 3856037"/>
              <a:gd name="connsiteX67" fmla="*/ 11446514 w 12083644"/>
              <a:gd name="connsiteY67" fmla="*/ 1605443 h 3856037"/>
              <a:gd name="connsiteX68" fmla="*/ 11454652 w 12083644"/>
              <a:gd name="connsiteY68" fmla="*/ 1606542 h 3856037"/>
              <a:gd name="connsiteX69" fmla="*/ 11462570 w 12083644"/>
              <a:gd name="connsiteY69" fmla="*/ 1607312 h 3856037"/>
              <a:gd name="connsiteX70" fmla="*/ 11470600 w 12083644"/>
              <a:gd name="connsiteY70" fmla="*/ 1607752 h 3856037"/>
              <a:gd name="connsiteX71" fmla="*/ 11478078 w 12083644"/>
              <a:gd name="connsiteY71" fmla="*/ 1608192 h 3856037"/>
              <a:gd name="connsiteX72" fmla="*/ 11485668 w 12083644"/>
              <a:gd name="connsiteY72" fmla="*/ 1608302 h 3856037"/>
              <a:gd name="connsiteX73" fmla="*/ 11492816 w 12083644"/>
              <a:gd name="connsiteY73" fmla="*/ 1608192 h 3856037"/>
              <a:gd name="connsiteX74" fmla="*/ 11499964 w 12083644"/>
              <a:gd name="connsiteY74" fmla="*/ 1607972 h 3856037"/>
              <a:gd name="connsiteX75" fmla="*/ 11507114 w 12083644"/>
              <a:gd name="connsiteY75" fmla="*/ 1607312 h 3856037"/>
              <a:gd name="connsiteX76" fmla="*/ 11514042 w 12083644"/>
              <a:gd name="connsiteY76" fmla="*/ 1606762 h 3856037"/>
              <a:gd name="connsiteX77" fmla="*/ 11520862 w 12083644"/>
              <a:gd name="connsiteY77" fmla="*/ 1605663 h 3856037"/>
              <a:gd name="connsiteX78" fmla="*/ 11527350 w 12083644"/>
              <a:gd name="connsiteY78" fmla="*/ 1604453 h 3856037"/>
              <a:gd name="connsiteX79" fmla="*/ 11533840 w 12083644"/>
              <a:gd name="connsiteY79" fmla="*/ 1603023 h 3856037"/>
              <a:gd name="connsiteX80" fmla="*/ 11540438 w 12083644"/>
              <a:gd name="connsiteY80" fmla="*/ 1601593 h 3856037"/>
              <a:gd name="connsiteX81" fmla="*/ 11546708 w 12083644"/>
              <a:gd name="connsiteY81" fmla="*/ 1599723 h 3856037"/>
              <a:gd name="connsiteX82" fmla="*/ 11552866 w 12083644"/>
              <a:gd name="connsiteY82" fmla="*/ 1597524 h 3856037"/>
              <a:gd name="connsiteX83" fmla="*/ 11559246 w 12083644"/>
              <a:gd name="connsiteY83" fmla="*/ 1595434 h 3856037"/>
              <a:gd name="connsiteX84" fmla="*/ 11565514 w 12083644"/>
              <a:gd name="connsiteY84" fmla="*/ 1593674 h 3856037"/>
              <a:gd name="connsiteX85" fmla="*/ 11571894 w 12083644"/>
              <a:gd name="connsiteY85" fmla="*/ 1592025 h 3856037"/>
              <a:gd name="connsiteX86" fmla="*/ 11578162 w 12083644"/>
              <a:gd name="connsiteY86" fmla="*/ 1590595 h 3856037"/>
              <a:gd name="connsiteX87" fmla="*/ 11584542 w 12083644"/>
              <a:gd name="connsiteY87" fmla="*/ 1589385 h 3856037"/>
              <a:gd name="connsiteX88" fmla="*/ 11590810 w 12083644"/>
              <a:gd name="connsiteY88" fmla="*/ 1588285 h 3856037"/>
              <a:gd name="connsiteX89" fmla="*/ 11596970 w 12083644"/>
              <a:gd name="connsiteY89" fmla="*/ 1587515 h 3856037"/>
              <a:gd name="connsiteX90" fmla="*/ 11602908 w 12083644"/>
              <a:gd name="connsiteY90" fmla="*/ 1587075 h 3856037"/>
              <a:gd name="connsiteX91" fmla="*/ 11608628 w 12083644"/>
              <a:gd name="connsiteY91" fmla="*/ 1587075 h 3856037"/>
              <a:gd name="connsiteX92" fmla="*/ 11614128 w 12083644"/>
              <a:gd name="connsiteY92" fmla="*/ 1587075 h 3856037"/>
              <a:gd name="connsiteX93" fmla="*/ 11619296 w 12083644"/>
              <a:gd name="connsiteY93" fmla="*/ 1587735 h 3856037"/>
              <a:gd name="connsiteX94" fmla="*/ 11624136 w 12083644"/>
              <a:gd name="connsiteY94" fmla="*/ 1588285 h 3856037"/>
              <a:gd name="connsiteX95" fmla="*/ 11628644 w 12083644"/>
              <a:gd name="connsiteY95" fmla="*/ 1589605 h 3856037"/>
              <a:gd name="connsiteX96" fmla="*/ 11632934 w 12083644"/>
              <a:gd name="connsiteY96" fmla="*/ 1591035 h 3856037"/>
              <a:gd name="connsiteX97" fmla="*/ 11634804 w 12083644"/>
              <a:gd name="connsiteY97" fmla="*/ 1591805 h 3856037"/>
              <a:gd name="connsiteX98" fmla="*/ 11636564 w 12083644"/>
              <a:gd name="connsiteY98" fmla="*/ 1592795 h 3856037"/>
              <a:gd name="connsiteX99" fmla="*/ 11638214 w 12083644"/>
              <a:gd name="connsiteY99" fmla="*/ 1593894 h 3856037"/>
              <a:gd name="connsiteX100" fmla="*/ 11639864 w 12083644"/>
              <a:gd name="connsiteY100" fmla="*/ 1594884 h 3856037"/>
              <a:gd name="connsiteX101" fmla="*/ 11641292 w 12083644"/>
              <a:gd name="connsiteY101" fmla="*/ 1596314 h 3856037"/>
              <a:gd name="connsiteX102" fmla="*/ 11642722 w 12083644"/>
              <a:gd name="connsiteY102" fmla="*/ 1597524 h 3856037"/>
              <a:gd name="connsiteX103" fmla="*/ 11643712 w 12083644"/>
              <a:gd name="connsiteY103" fmla="*/ 1598954 h 3856037"/>
              <a:gd name="connsiteX104" fmla="*/ 11644812 w 12083644"/>
              <a:gd name="connsiteY104" fmla="*/ 1600383 h 3856037"/>
              <a:gd name="connsiteX105" fmla="*/ 11645802 w 12083644"/>
              <a:gd name="connsiteY105" fmla="*/ 1602033 h 3856037"/>
              <a:gd name="connsiteX106" fmla="*/ 11646572 w 12083644"/>
              <a:gd name="connsiteY106" fmla="*/ 1603903 h 3856037"/>
              <a:gd name="connsiteX107" fmla="*/ 11647012 w 12083644"/>
              <a:gd name="connsiteY107" fmla="*/ 1605663 h 3856037"/>
              <a:gd name="connsiteX108" fmla="*/ 11647672 w 12083644"/>
              <a:gd name="connsiteY108" fmla="*/ 1607532 h 3856037"/>
              <a:gd name="connsiteX109" fmla="*/ 11647892 w 12083644"/>
              <a:gd name="connsiteY109" fmla="*/ 1609622 h 3856037"/>
              <a:gd name="connsiteX110" fmla="*/ 11648002 w 12083644"/>
              <a:gd name="connsiteY110" fmla="*/ 1611822 h 3856037"/>
              <a:gd name="connsiteX111" fmla="*/ 11647892 w 12083644"/>
              <a:gd name="connsiteY111" fmla="*/ 1614021 h 3856037"/>
              <a:gd name="connsiteX112" fmla="*/ 11647672 w 12083644"/>
              <a:gd name="connsiteY112" fmla="*/ 1616551 h 3856037"/>
              <a:gd name="connsiteX113" fmla="*/ 11647232 w 12083644"/>
              <a:gd name="connsiteY113" fmla="*/ 1618970 h 3856037"/>
              <a:gd name="connsiteX114" fmla="*/ 11646572 w 12083644"/>
              <a:gd name="connsiteY114" fmla="*/ 1621390 h 3856037"/>
              <a:gd name="connsiteX115" fmla="*/ 11645802 w 12083644"/>
              <a:gd name="connsiteY115" fmla="*/ 1624250 h 3856037"/>
              <a:gd name="connsiteX116" fmla="*/ 11644812 w 12083644"/>
              <a:gd name="connsiteY116" fmla="*/ 1627109 h 3856037"/>
              <a:gd name="connsiteX117" fmla="*/ 11643602 w 12083644"/>
              <a:gd name="connsiteY117" fmla="*/ 1629969 h 3856037"/>
              <a:gd name="connsiteX118" fmla="*/ 11642172 w 12083644"/>
              <a:gd name="connsiteY118" fmla="*/ 1633048 h 3856037"/>
              <a:gd name="connsiteX119" fmla="*/ 11640742 w 12083644"/>
              <a:gd name="connsiteY119" fmla="*/ 1636348 h 3856037"/>
              <a:gd name="connsiteX120" fmla="*/ 11638874 w 12083644"/>
              <a:gd name="connsiteY120" fmla="*/ 1639647 h 3856037"/>
              <a:gd name="connsiteX121" fmla="*/ 11636784 w 12083644"/>
              <a:gd name="connsiteY121" fmla="*/ 1643057 h 3856037"/>
              <a:gd name="connsiteX122" fmla="*/ 11634364 w 12083644"/>
              <a:gd name="connsiteY122" fmla="*/ 1646576 h 3856037"/>
              <a:gd name="connsiteX123" fmla="*/ 11629304 w 12083644"/>
              <a:gd name="connsiteY123" fmla="*/ 1654055 h 3856037"/>
              <a:gd name="connsiteX124" fmla="*/ 11622926 w 12083644"/>
              <a:gd name="connsiteY124" fmla="*/ 1662084 h 3856037"/>
              <a:gd name="connsiteX125" fmla="*/ 11615776 w 12083644"/>
              <a:gd name="connsiteY125" fmla="*/ 1670662 h 3856037"/>
              <a:gd name="connsiteX126" fmla="*/ 11607638 w 12083644"/>
              <a:gd name="connsiteY126" fmla="*/ 1679791 h 3856037"/>
              <a:gd name="connsiteX127" fmla="*/ 11598400 w 12083644"/>
              <a:gd name="connsiteY127" fmla="*/ 1689579 h 3856037"/>
              <a:gd name="connsiteX128" fmla="*/ 11597410 w 12083644"/>
              <a:gd name="connsiteY128" fmla="*/ 1690679 h 3856037"/>
              <a:gd name="connsiteX129" fmla="*/ 11594550 w 12083644"/>
              <a:gd name="connsiteY129" fmla="*/ 1693759 h 3856037"/>
              <a:gd name="connsiteX130" fmla="*/ 11589820 w 12083644"/>
              <a:gd name="connsiteY130" fmla="*/ 1698378 h 3856037"/>
              <a:gd name="connsiteX131" fmla="*/ 11586522 w 12083644"/>
              <a:gd name="connsiteY131" fmla="*/ 1701238 h 3856037"/>
              <a:gd name="connsiteX132" fmla="*/ 11583112 w 12083644"/>
              <a:gd name="connsiteY132" fmla="*/ 1704317 h 3856037"/>
              <a:gd name="connsiteX133" fmla="*/ 11579042 w 12083644"/>
              <a:gd name="connsiteY133" fmla="*/ 1707617 h 3856037"/>
              <a:gd name="connsiteX134" fmla="*/ 11574314 w 12083644"/>
              <a:gd name="connsiteY134" fmla="*/ 1711246 h 3856037"/>
              <a:gd name="connsiteX135" fmla="*/ 11569254 w 12083644"/>
              <a:gd name="connsiteY135" fmla="*/ 1714985 h 3856037"/>
              <a:gd name="connsiteX136" fmla="*/ 11563754 w 12083644"/>
              <a:gd name="connsiteY136" fmla="*/ 1718615 h 3856037"/>
              <a:gd name="connsiteX137" fmla="*/ 11557376 w 12083644"/>
              <a:gd name="connsiteY137" fmla="*/ 1722464 h 3856037"/>
              <a:gd name="connsiteX138" fmla="*/ 11550886 w 12083644"/>
              <a:gd name="connsiteY138" fmla="*/ 1726424 h 3856037"/>
              <a:gd name="connsiteX139" fmla="*/ 11543738 w 12083644"/>
              <a:gd name="connsiteY139" fmla="*/ 1730053 h 3856037"/>
              <a:gd name="connsiteX140" fmla="*/ 11535930 w 12083644"/>
              <a:gd name="connsiteY140" fmla="*/ 1733683 h 3856037"/>
              <a:gd name="connsiteX141" fmla="*/ 11527790 w 12083644"/>
              <a:gd name="connsiteY141" fmla="*/ 1737422 h 3856037"/>
              <a:gd name="connsiteX142" fmla="*/ 11518992 w 12083644"/>
              <a:gd name="connsiteY142" fmla="*/ 1740831 h 3856037"/>
              <a:gd name="connsiteX143" fmla="*/ 11509534 w 12083644"/>
              <a:gd name="connsiteY143" fmla="*/ 1743911 h 3856037"/>
              <a:gd name="connsiteX144" fmla="*/ 11499744 w 12083644"/>
              <a:gd name="connsiteY144" fmla="*/ 1746990 h 3856037"/>
              <a:gd name="connsiteX145" fmla="*/ 11489406 w 12083644"/>
              <a:gd name="connsiteY145" fmla="*/ 1749630 h 3856037"/>
              <a:gd name="connsiteX146" fmla="*/ 11478518 w 12083644"/>
              <a:gd name="connsiteY146" fmla="*/ 1751940 h 3856037"/>
              <a:gd name="connsiteX147" fmla="*/ 11472800 w 12083644"/>
              <a:gd name="connsiteY147" fmla="*/ 1752929 h 3856037"/>
              <a:gd name="connsiteX148" fmla="*/ 11466860 w 12083644"/>
              <a:gd name="connsiteY148" fmla="*/ 1753919 h 3856037"/>
              <a:gd name="connsiteX149" fmla="*/ 11461030 w 12083644"/>
              <a:gd name="connsiteY149" fmla="*/ 1754579 h 3856037"/>
              <a:gd name="connsiteX150" fmla="*/ 11454872 w 12083644"/>
              <a:gd name="connsiteY150" fmla="*/ 1755349 h 3856037"/>
              <a:gd name="connsiteX151" fmla="*/ 11448712 w 12083644"/>
              <a:gd name="connsiteY151" fmla="*/ 1756009 h 3856037"/>
              <a:gd name="connsiteX152" fmla="*/ 11442444 w 12083644"/>
              <a:gd name="connsiteY152" fmla="*/ 1756449 h 3856037"/>
              <a:gd name="connsiteX153" fmla="*/ 11435844 w 12083644"/>
              <a:gd name="connsiteY153" fmla="*/ 1756559 h 3856037"/>
              <a:gd name="connsiteX154" fmla="*/ 11429136 w 12083644"/>
              <a:gd name="connsiteY154" fmla="*/ 1756779 h 3856037"/>
              <a:gd name="connsiteX155" fmla="*/ 11422426 w 12083644"/>
              <a:gd name="connsiteY155" fmla="*/ 1756999 h 3856037"/>
              <a:gd name="connsiteX156" fmla="*/ 11415388 w 12083644"/>
              <a:gd name="connsiteY156" fmla="*/ 1756779 h 3856037"/>
              <a:gd name="connsiteX157" fmla="*/ 11408240 w 12083644"/>
              <a:gd name="connsiteY157" fmla="*/ 1756559 h 3856037"/>
              <a:gd name="connsiteX158" fmla="*/ 11401090 w 12083644"/>
              <a:gd name="connsiteY158" fmla="*/ 1756229 h 3856037"/>
              <a:gd name="connsiteX159" fmla="*/ 11393832 w 12083644"/>
              <a:gd name="connsiteY159" fmla="*/ 1755569 h 3856037"/>
              <a:gd name="connsiteX160" fmla="*/ 11386242 w 12083644"/>
              <a:gd name="connsiteY160" fmla="*/ 1754799 h 3856037"/>
              <a:gd name="connsiteX161" fmla="*/ 11378654 w 12083644"/>
              <a:gd name="connsiteY161" fmla="*/ 1753919 h 3856037"/>
              <a:gd name="connsiteX162" fmla="*/ 11370734 w 12083644"/>
              <a:gd name="connsiteY162" fmla="*/ 1752710 h 3856037"/>
              <a:gd name="connsiteX163" fmla="*/ 11362706 w 12083644"/>
              <a:gd name="connsiteY163" fmla="*/ 1751500 h 3856037"/>
              <a:gd name="connsiteX164" fmla="*/ 11354788 w 12083644"/>
              <a:gd name="connsiteY164" fmla="*/ 1750070 h 3856037"/>
              <a:gd name="connsiteX165" fmla="*/ 11346428 w 12083644"/>
              <a:gd name="connsiteY165" fmla="*/ 1748420 h 3856037"/>
              <a:gd name="connsiteX166" fmla="*/ 11338070 w 12083644"/>
              <a:gd name="connsiteY166" fmla="*/ 1746550 h 3856037"/>
              <a:gd name="connsiteX167" fmla="*/ 11327182 w 12083644"/>
              <a:gd name="connsiteY167" fmla="*/ 1744131 h 3856037"/>
              <a:gd name="connsiteX168" fmla="*/ 11315964 w 12083644"/>
              <a:gd name="connsiteY168" fmla="*/ 1741271 h 3856037"/>
              <a:gd name="connsiteX169" fmla="*/ 11304526 w 12083644"/>
              <a:gd name="connsiteY169" fmla="*/ 1737972 h 3856037"/>
              <a:gd name="connsiteX170" fmla="*/ 11292648 w 12083644"/>
              <a:gd name="connsiteY170" fmla="*/ 1734782 h 3856037"/>
              <a:gd name="connsiteX171" fmla="*/ 11268230 w 12083644"/>
              <a:gd name="connsiteY171" fmla="*/ 1727633 h 3856037"/>
              <a:gd name="connsiteX172" fmla="*/ 11243484 w 12083644"/>
              <a:gd name="connsiteY172" fmla="*/ 1719825 h 3856037"/>
              <a:gd name="connsiteX173" fmla="*/ 11218958 w 12083644"/>
              <a:gd name="connsiteY173" fmla="*/ 1712236 h 3856037"/>
              <a:gd name="connsiteX174" fmla="*/ 11194872 w 12083644"/>
              <a:gd name="connsiteY174" fmla="*/ 1705307 h 3856037"/>
              <a:gd name="connsiteX175" fmla="*/ 11183434 w 12083644"/>
              <a:gd name="connsiteY175" fmla="*/ 1702117 h 3856037"/>
              <a:gd name="connsiteX176" fmla="*/ 11172216 w 12083644"/>
              <a:gd name="connsiteY176" fmla="*/ 1699258 h 3856037"/>
              <a:gd name="connsiteX177" fmla="*/ 11161438 w 12083644"/>
              <a:gd name="connsiteY177" fmla="*/ 1696618 h 3856037"/>
              <a:gd name="connsiteX178" fmla="*/ 11150990 w 12083644"/>
              <a:gd name="connsiteY178" fmla="*/ 1694309 h 3856037"/>
              <a:gd name="connsiteX179" fmla="*/ 11141200 w 12083644"/>
              <a:gd name="connsiteY179" fmla="*/ 1692439 h 3856037"/>
              <a:gd name="connsiteX180" fmla="*/ 11132182 w 12083644"/>
              <a:gd name="connsiteY180" fmla="*/ 1691009 h 3856037"/>
              <a:gd name="connsiteX181" fmla="*/ 11127672 w 12083644"/>
              <a:gd name="connsiteY181" fmla="*/ 1690679 h 3856037"/>
              <a:gd name="connsiteX182" fmla="*/ 11123604 w 12083644"/>
              <a:gd name="connsiteY182" fmla="*/ 1690459 h 3856037"/>
              <a:gd name="connsiteX183" fmla="*/ 11119754 w 12083644"/>
              <a:gd name="connsiteY183" fmla="*/ 1690239 h 3856037"/>
              <a:gd name="connsiteX184" fmla="*/ 11115794 w 12083644"/>
              <a:gd name="connsiteY184" fmla="*/ 1690239 h 3856037"/>
              <a:gd name="connsiteX185" fmla="*/ 11112386 w 12083644"/>
              <a:gd name="connsiteY185" fmla="*/ 1690239 h 3856037"/>
              <a:gd name="connsiteX186" fmla="*/ 11108866 w 12083644"/>
              <a:gd name="connsiteY186" fmla="*/ 1690679 h 3856037"/>
              <a:gd name="connsiteX187" fmla="*/ 11105786 w 12083644"/>
              <a:gd name="connsiteY187" fmla="*/ 1691009 h 3856037"/>
              <a:gd name="connsiteX188" fmla="*/ 11102816 w 12083644"/>
              <a:gd name="connsiteY188" fmla="*/ 1691669 h 3856037"/>
              <a:gd name="connsiteX189" fmla="*/ 11100068 w 12083644"/>
              <a:gd name="connsiteY189" fmla="*/ 1692439 h 3856037"/>
              <a:gd name="connsiteX190" fmla="*/ 11097648 w 12083644"/>
              <a:gd name="connsiteY190" fmla="*/ 1693539 h 3856037"/>
              <a:gd name="connsiteX191" fmla="*/ 11095668 w 12083644"/>
              <a:gd name="connsiteY191" fmla="*/ 1694749 h 3856037"/>
              <a:gd name="connsiteX192" fmla="*/ 11093578 w 12083644"/>
              <a:gd name="connsiteY192" fmla="*/ 1696178 h 3856037"/>
              <a:gd name="connsiteX193" fmla="*/ 11091928 w 12083644"/>
              <a:gd name="connsiteY193" fmla="*/ 1697828 h 3856037"/>
              <a:gd name="connsiteX194" fmla="*/ 11090498 w 12083644"/>
              <a:gd name="connsiteY194" fmla="*/ 1699588 h 3856037"/>
              <a:gd name="connsiteX195" fmla="*/ 11089508 w 12083644"/>
              <a:gd name="connsiteY195" fmla="*/ 1701678 h 3856037"/>
              <a:gd name="connsiteX196" fmla="*/ 11088738 w 12083644"/>
              <a:gd name="connsiteY196" fmla="*/ 1704097 h 3856037"/>
              <a:gd name="connsiteX197" fmla="*/ 11088080 w 12083644"/>
              <a:gd name="connsiteY197" fmla="*/ 1706517 h 3856037"/>
              <a:gd name="connsiteX198" fmla="*/ 11087860 w 12083644"/>
              <a:gd name="connsiteY198" fmla="*/ 1709376 h 3856037"/>
              <a:gd name="connsiteX199" fmla="*/ 11087860 w 12083644"/>
              <a:gd name="connsiteY199" fmla="*/ 1712236 h 3856037"/>
              <a:gd name="connsiteX200" fmla="*/ 11088298 w 12083644"/>
              <a:gd name="connsiteY200" fmla="*/ 1715755 h 3856037"/>
              <a:gd name="connsiteX201" fmla="*/ 11089068 w 12083644"/>
              <a:gd name="connsiteY201" fmla="*/ 1719275 h 3856037"/>
              <a:gd name="connsiteX202" fmla="*/ 11090168 w 12083644"/>
              <a:gd name="connsiteY202" fmla="*/ 1723124 h 3856037"/>
              <a:gd name="connsiteX203" fmla="*/ 11091598 w 12083644"/>
              <a:gd name="connsiteY203" fmla="*/ 1727194 h 3856037"/>
              <a:gd name="connsiteX204" fmla="*/ 11093358 w 12083644"/>
              <a:gd name="connsiteY204" fmla="*/ 1731483 h 3856037"/>
              <a:gd name="connsiteX205" fmla="*/ 11095448 w 12083644"/>
              <a:gd name="connsiteY205" fmla="*/ 1736212 h 3856037"/>
              <a:gd name="connsiteX206" fmla="*/ 11098088 w 12083644"/>
              <a:gd name="connsiteY206" fmla="*/ 1741051 h 3856037"/>
              <a:gd name="connsiteX207" fmla="*/ 11100946 w 12083644"/>
              <a:gd name="connsiteY207" fmla="*/ 1746441 h 3856037"/>
              <a:gd name="connsiteX208" fmla="*/ 11104246 w 12083644"/>
              <a:gd name="connsiteY208" fmla="*/ 1751940 h 3856037"/>
              <a:gd name="connsiteX209" fmla="*/ 11105456 w 12083644"/>
              <a:gd name="connsiteY209" fmla="*/ 1753149 h 3856037"/>
              <a:gd name="connsiteX210" fmla="*/ 11108866 w 12083644"/>
              <a:gd name="connsiteY210" fmla="*/ 1756559 h 3856037"/>
              <a:gd name="connsiteX211" fmla="*/ 11114804 w 12083644"/>
              <a:gd name="connsiteY211" fmla="*/ 1761948 h 3856037"/>
              <a:gd name="connsiteX212" fmla="*/ 11122944 w 12083644"/>
              <a:gd name="connsiteY212" fmla="*/ 1768657 h 3856037"/>
              <a:gd name="connsiteX213" fmla="*/ 11128112 w 12083644"/>
              <a:gd name="connsiteY213" fmla="*/ 1772286 h 3856037"/>
              <a:gd name="connsiteX214" fmla="*/ 11133392 w 12083644"/>
              <a:gd name="connsiteY214" fmla="*/ 1776356 h 3856037"/>
              <a:gd name="connsiteX215" fmla="*/ 11139550 w 12083644"/>
              <a:gd name="connsiteY215" fmla="*/ 1780645 h 3856037"/>
              <a:gd name="connsiteX216" fmla="*/ 11146040 w 12083644"/>
              <a:gd name="connsiteY216" fmla="*/ 1785154 h 3856037"/>
              <a:gd name="connsiteX217" fmla="*/ 11152968 w 12083644"/>
              <a:gd name="connsiteY217" fmla="*/ 1789664 h 3856037"/>
              <a:gd name="connsiteX218" fmla="*/ 11160778 w 12083644"/>
              <a:gd name="connsiteY218" fmla="*/ 1794173 h 3856037"/>
              <a:gd name="connsiteX219" fmla="*/ 11168696 w 12083644"/>
              <a:gd name="connsiteY219" fmla="*/ 1798902 h 3856037"/>
              <a:gd name="connsiteX220" fmla="*/ 11177276 w 12083644"/>
              <a:gd name="connsiteY220" fmla="*/ 1803522 h 3856037"/>
              <a:gd name="connsiteX221" fmla="*/ 11186514 w 12083644"/>
              <a:gd name="connsiteY221" fmla="*/ 1808031 h 3856037"/>
              <a:gd name="connsiteX222" fmla="*/ 11196082 w 12083644"/>
              <a:gd name="connsiteY222" fmla="*/ 1812540 h 3856037"/>
              <a:gd name="connsiteX223" fmla="*/ 11206090 w 12083644"/>
              <a:gd name="connsiteY223" fmla="*/ 1816829 h 3856037"/>
              <a:gd name="connsiteX224" fmla="*/ 11216758 w 12083644"/>
              <a:gd name="connsiteY224" fmla="*/ 1820899 h 3856037"/>
              <a:gd name="connsiteX225" fmla="*/ 11227758 w 12083644"/>
              <a:gd name="connsiteY225" fmla="*/ 1824748 h 3856037"/>
              <a:gd name="connsiteX226" fmla="*/ 11239196 w 12083644"/>
              <a:gd name="connsiteY226" fmla="*/ 1828268 h 3856037"/>
              <a:gd name="connsiteX227" fmla="*/ 11251074 w 12083644"/>
              <a:gd name="connsiteY227" fmla="*/ 1831567 h 3856037"/>
              <a:gd name="connsiteX228" fmla="*/ 11263502 w 12083644"/>
              <a:gd name="connsiteY228" fmla="*/ 1834647 h 3856037"/>
              <a:gd name="connsiteX229" fmla="*/ 11269880 w 12083644"/>
              <a:gd name="connsiteY229" fmla="*/ 1835857 h 3856037"/>
              <a:gd name="connsiteX230" fmla="*/ 11276370 w 12083644"/>
              <a:gd name="connsiteY230" fmla="*/ 1837066 h 3856037"/>
              <a:gd name="connsiteX231" fmla="*/ 11282858 w 12083644"/>
              <a:gd name="connsiteY231" fmla="*/ 1838056 h 3856037"/>
              <a:gd name="connsiteX232" fmla="*/ 11289678 w 12083644"/>
              <a:gd name="connsiteY232" fmla="*/ 1839046 h 3856037"/>
              <a:gd name="connsiteX233" fmla="*/ 11296386 w 12083644"/>
              <a:gd name="connsiteY233" fmla="*/ 1839926 h 3856037"/>
              <a:gd name="connsiteX234" fmla="*/ 11303316 w 12083644"/>
              <a:gd name="connsiteY234" fmla="*/ 1840476 h 3856037"/>
              <a:gd name="connsiteX235" fmla="*/ 11310244 w 12083644"/>
              <a:gd name="connsiteY235" fmla="*/ 1841136 h 3856037"/>
              <a:gd name="connsiteX236" fmla="*/ 11317394 w 12083644"/>
              <a:gd name="connsiteY236" fmla="*/ 1841576 h 3856037"/>
              <a:gd name="connsiteX237" fmla="*/ 11324542 w 12083644"/>
              <a:gd name="connsiteY237" fmla="*/ 1841906 h 3856037"/>
              <a:gd name="connsiteX238" fmla="*/ 11331912 w 12083644"/>
              <a:gd name="connsiteY238" fmla="*/ 1842126 h 3856037"/>
              <a:gd name="connsiteX239" fmla="*/ 11339280 w 12083644"/>
              <a:gd name="connsiteY239" fmla="*/ 1841906 h 3856037"/>
              <a:gd name="connsiteX240" fmla="*/ 11346868 w 12083644"/>
              <a:gd name="connsiteY240" fmla="*/ 1841906 h 3856037"/>
              <a:gd name="connsiteX241" fmla="*/ 11354348 w 12083644"/>
              <a:gd name="connsiteY241" fmla="*/ 1841576 h 3856037"/>
              <a:gd name="connsiteX242" fmla="*/ 11362156 w 12083644"/>
              <a:gd name="connsiteY242" fmla="*/ 1840916 h 3856037"/>
              <a:gd name="connsiteX243" fmla="*/ 11369856 w 12083644"/>
              <a:gd name="connsiteY243" fmla="*/ 1840366 h 3856037"/>
              <a:gd name="connsiteX244" fmla="*/ 11377884 w 12083644"/>
              <a:gd name="connsiteY244" fmla="*/ 1839486 h 3856037"/>
              <a:gd name="connsiteX245" fmla="*/ 11393612 w 12083644"/>
              <a:gd name="connsiteY245" fmla="*/ 1837286 h 3856037"/>
              <a:gd name="connsiteX246" fmla="*/ 11409338 w 12083644"/>
              <a:gd name="connsiteY246" fmla="*/ 1834757 h 3856037"/>
              <a:gd name="connsiteX247" fmla="*/ 11425066 w 12083644"/>
              <a:gd name="connsiteY247" fmla="*/ 1832117 h 3856037"/>
              <a:gd name="connsiteX248" fmla="*/ 11440574 w 12083644"/>
              <a:gd name="connsiteY248" fmla="*/ 1829038 h 3856037"/>
              <a:gd name="connsiteX249" fmla="*/ 11455862 w 12083644"/>
              <a:gd name="connsiteY249" fmla="*/ 1825848 h 3856037"/>
              <a:gd name="connsiteX250" fmla="*/ 11471150 w 12083644"/>
              <a:gd name="connsiteY250" fmla="*/ 1822109 h 3856037"/>
              <a:gd name="connsiteX251" fmla="*/ 11486326 w 12083644"/>
              <a:gd name="connsiteY251" fmla="*/ 1818259 h 3856037"/>
              <a:gd name="connsiteX252" fmla="*/ 11501394 w 12083644"/>
              <a:gd name="connsiteY252" fmla="*/ 1813970 h 3856037"/>
              <a:gd name="connsiteX253" fmla="*/ 11516352 w 12083644"/>
              <a:gd name="connsiteY253" fmla="*/ 1809461 h 3856037"/>
              <a:gd name="connsiteX254" fmla="*/ 11531200 w 12083644"/>
              <a:gd name="connsiteY254" fmla="*/ 1804951 h 3856037"/>
              <a:gd name="connsiteX255" fmla="*/ 11545938 w 12083644"/>
              <a:gd name="connsiteY255" fmla="*/ 1800112 h 3856037"/>
              <a:gd name="connsiteX256" fmla="*/ 11560676 w 12083644"/>
              <a:gd name="connsiteY256" fmla="*/ 1794943 h 3856037"/>
              <a:gd name="connsiteX257" fmla="*/ 11575084 w 12083644"/>
              <a:gd name="connsiteY257" fmla="*/ 1789664 h 3856037"/>
              <a:gd name="connsiteX258" fmla="*/ 11589382 w 12083644"/>
              <a:gd name="connsiteY258" fmla="*/ 1784165 h 3856037"/>
              <a:gd name="connsiteX259" fmla="*/ 11603678 w 12083644"/>
              <a:gd name="connsiteY259" fmla="*/ 1778665 h 3856037"/>
              <a:gd name="connsiteX260" fmla="*/ 11617976 w 12083644"/>
              <a:gd name="connsiteY260" fmla="*/ 1772726 h 3856037"/>
              <a:gd name="connsiteX261" fmla="*/ 11631944 w 12083644"/>
              <a:gd name="connsiteY261" fmla="*/ 1766787 h 3856037"/>
              <a:gd name="connsiteX262" fmla="*/ 11646022 w 12083644"/>
              <a:gd name="connsiteY262" fmla="*/ 1760628 h 3856037"/>
              <a:gd name="connsiteX263" fmla="*/ 11659660 w 12083644"/>
              <a:gd name="connsiteY263" fmla="*/ 1754359 h 3856037"/>
              <a:gd name="connsiteX264" fmla="*/ 11673518 w 12083644"/>
              <a:gd name="connsiteY264" fmla="*/ 1747980 h 3856037"/>
              <a:gd name="connsiteX265" fmla="*/ 11687046 w 12083644"/>
              <a:gd name="connsiteY265" fmla="*/ 1741711 h 3856037"/>
              <a:gd name="connsiteX266" fmla="*/ 11700574 w 12083644"/>
              <a:gd name="connsiteY266" fmla="*/ 1735002 h 3856037"/>
              <a:gd name="connsiteX267" fmla="*/ 11727300 w 12083644"/>
              <a:gd name="connsiteY267" fmla="*/ 1721694 h 3856037"/>
              <a:gd name="connsiteX268" fmla="*/ 11753476 w 12083644"/>
              <a:gd name="connsiteY268" fmla="*/ 1708166 h 3856037"/>
              <a:gd name="connsiteX269" fmla="*/ 11779102 w 12083644"/>
              <a:gd name="connsiteY269" fmla="*/ 1694529 h 3856037"/>
              <a:gd name="connsiteX270" fmla="*/ 11804508 w 12083644"/>
              <a:gd name="connsiteY270" fmla="*/ 1680671 h 3856037"/>
              <a:gd name="connsiteX271" fmla="*/ 11829364 w 12083644"/>
              <a:gd name="connsiteY271" fmla="*/ 1666923 h 3856037"/>
              <a:gd name="connsiteX272" fmla="*/ 11841462 w 12083644"/>
              <a:gd name="connsiteY272" fmla="*/ 1660434 h 3856037"/>
              <a:gd name="connsiteX273" fmla="*/ 11852900 w 12083644"/>
              <a:gd name="connsiteY273" fmla="*/ 1654275 h 3856037"/>
              <a:gd name="connsiteX274" fmla="*/ 11864118 w 12083644"/>
              <a:gd name="connsiteY274" fmla="*/ 1648336 h 3856037"/>
              <a:gd name="connsiteX275" fmla="*/ 11874676 w 12083644"/>
              <a:gd name="connsiteY275" fmla="*/ 1643057 h 3856037"/>
              <a:gd name="connsiteX276" fmla="*/ 11884906 w 12083644"/>
              <a:gd name="connsiteY276" fmla="*/ 1638217 h 3856037"/>
              <a:gd name="connsiteX277" fmla="*/ 11894694 w 12083644"/>
              <a:gd name="connsiteY277" fmla="*/ 1633488 h 3856037"/>
              <a:gd name="connsiteX278" fmla="*/ 11903932 w 12083644"/>
              <a:gd name="connsiteY278" fmla="*/ 1629419 h 3856037"/>
              <a:gd name="connsiteX279" fmla="*/ 11912950 w 12083644"/>
              <a:gd name="connsiteY279" fmla="*/ 1625349 h 3856037"/>
              <a:gd name="connsiteX280" fmla="*/ 11921530 w 12083644"/>
              <a:gd name="connsiteY280" fmla="*/ 1621830 h 3856037"/>
              <a:gd name="connsiteX281" fmla="*/ 11929448 w 12083644"/>
              <a:gd name="connsiteY281" fmla="*/ 1618530 h 3856037"/>
              <a:gd name="connsiteX282" fmla="*/ 11937256 w 12083644"/>
              <a:gd name="connsiteY282" fmla="*/ 1615451 h 3856037"/>
              <a:gd name="connsiteX283" fmla="*/ 11944516 w 12083644"/>
              <a:gd name="connsiteY283" fmla="*/ 1612811 h 3856037"/>
              <a:gd name="connsiteX284" fmla="*/ 11958044 w 12083644"/>
              <a:gd name="connsiteY284" fmla="*/ 1608192 h 3856037"/>
              <a:gd name="connsiteX285" fmla="*/ 11970252 w 12083644"/>
              <a:gd name="connsiteY285" fmla="*/ 1604233 h 3856037"/>
              <a:gd name="connsiteX286" fmla="*/ 11981140 w 12083644"/>
              <a:gd name="connsiteY286" fmla="*/ 1601153 h 3856037"/>
              <a:gd name="connsiteX287" fmla="*/ 11990928 w 12083644"/>
              <a:gd name="connsiteY287" fmla="*/ 1598954 h 3856037"/>
              <a:gd name="connsiteX288" fmla="*/ 11999288 w 12083644"/>
              <a:gd name="connsiteY288" fmla="*/ 1597084 h 3856037"/>
              <a:gd name="connsiteX289" fmla="*/ 12006876 w 12083644"/>
              <a:gd name="connsiteY289" fmla="*/ 1595654 h 3856037"/>
              <a:gd name="connsiteX290" fmla="*/ 12018864 w 12083644"/>
              <a:gd name="connsiteY290" fmla="*/ 1593454 h 3856037"/>
              <a:gd name="connsiteX291" fmla="*/ 12023594 w 12083644"/>
              <a:gd name="connsiteY291" fmla="*/ 1592465 h 3856037"/>
              <a:gd name="connsiteX292" fmla="*/ 12027442 w 12083644"/>
              <a:gd name="connsiteY292" fmla="*/ 1591365 h 3856037"/>
              <a:gd name="connsiteX293" fmla="*/ 12029532 w 12083644"/>
              <a:gd name="connsiteY293" fmla="*/ 1590815 h 3856037"/>
              <a:gd name="connsiteX294" fmla="*/ 12031952 w 12083644"/>
              <a:gd name="connsiteY294" fmla="*/ 1590375 h 3856037"/>
              <a:gd name="connsiteX295" fmla="*/ 12034812 w 12083644"/>
              <a:gd name="connsiteY295" fmla="*/ 1590155 h 3856037"/>
              <a:gd name="connsiteX296" fmla="*/ 12037892 w 12083644"/>
              <a:gd name="connsiteY296" fmla="*/ 1589935 h 3856037"/>
              <a:gd name="connsiteX297" fmla="*/ 12041190 w 12083644"/>
              <a:gd name="connsiteY297" fmla="*/ 1589935 h 3856037"/>
              <a:gd name="connsiteX298" fmla="*/ 12044600 w 12083644"/>
              <a:gd name="connsiteY298" fmla="*/ 1590155 h 3856037"/>
              <a:gd name="connsiteX299" fmla="*/ 12048340 w 12083644"/>
              <a:gd name="connsiteY299" fmla="*/ 1590375 h 3856037"/>
              <a:gd name="connsiteX300" fmla="*/ 12051968 w 12083644"/>
              <a:gd name="connsiteY300" fmla="*/ 1591035 h 3856037"/>
              <a:gd name="connsiteX301" fmla="*/ 12055708 w 12083644"/>
              <a:gd name="connsiteY301" fmla="*/ 1591585 h 3856037"/>
              <a:gd name="connsiteX302" fmla="*/ 12059558 w 12083644"/>
              <a:gd name="connsiteY302" fmla="*/ 1592465 h 3856037"/>
              <a:gd name="connsiteX303" fmla="*/ 12062968 w 12083644"/>
              <a:gd name="connsiteY303" fmla="*/ 1593454 h 3856037"/>
              <a:gd name="connsiteX304" fmla="*/ 12066486 w 12083644"/>
              <a:gd name="connsiteY304" fmla="*/ 1594884 h 3856037"/>
              <a:gd name="connsiteX305" fmla="*/ 12070006 w 12083644"/>
              <a:gd name="connsiteY305" fmla="*/ 1596314 h 3856037"/>
              <a:gd name="connsiteX306" fmla="*/ 12072976 w 12083644"/>
              <a:gd name="connsiteY306" fmla="*/ 1597964 h 3856037"/>
              <a:gd name="connsiteX307" fmla="*/ 12075726 w 12083644"/>
              <a:gd name="connsiteY307" fmla="*/ 1599723 h 3856037"/>
              <a:gd name="connsiteX308" fmla="*/ 12078144 w 12083644"/>
              <a:gd name="connsiteY308" fmla="*/ 1602033 h 3856037"/>
              <a:gd name="connsiteX309" fmla="*/ 12079354 w 12083644"/>
              <a:gd name="connsiteY309" fmla="*/ 1603243 h 3856037"/>
              <a:gd name="connsiteX310" fmla="*/ 12080124 w 12083644"/>
              <a:gd name="connsiteY310" fmla="*/ 1604453 h 3856037"/>
              <a:gd name="connsiteX311" fmla="*/ 12081224 w 12083644"/>
              <a:gd name="connsiteY311" fmla="*/ 1605663 h 3856037"/>
              <a:gd name="connsiteX312" fmla="*/ 12081774 w 12083644"/>
              <a:gd name="connsiteY312" fmla="*/ 1607092 h 3856037"/>
              <a:gd name="connsiteX313" fmla="*/ 12082434 w 12083644"/>
              <a:gd name="connsiteY313" fmla="*/ 1608522 h 3856037"/>
              <a:gd name="connsiteX314" fmla="*/ 12082984 w 12083644"/>
              <a:gd name="connsiteY314" fmla="*/ 1609952 h 3856037"/>
              <a:gd name="connsiteX315" fmla="*/ 12083204 w 12083644"/>
              <a:gd name="connsiteY315" fmla="*/ 1611602 h 3856037"/>
              <a:gd name="connsiteX316" fmla="*/ 12083424 w 12083644"/>
              <a:gd name="connsiteY316" fmla="*/ 1613251 h 3856037"/>
              <a:gd name="connsiteX317" fmla="*/ 12083644 w 12083644"/>
              <a:gd name="connsiteY317" fmla="*/ 1615121 h 3856037"/>
              <a:gd name="connsiteX318" fmla="*/ 12083424 w 12083644"/>
              <a:gd name="connsiteY318" fmla="*/ 1616771 h 3856037"/>
              <a:gd name="connsiteX319" fmla="*/ 12083204 w 12083644"/>
              <a:gd name="connsiteY319" fmla="*/ 1618530 h 3856037"/>
              <a:gd name="connsiteX320" fmla="*/ 12082874 w 12083644"/>
              <a:gd name="connsiteY320" fmla="*/ 1620620 h 3856037"/>
              <a:gd name="connsiteX321" fmla="*/ 12081994 w 12083644"/>
              <a:gd name="connsiteY321" fmla="*/ 1622600 h 3856037"/>
              <a:gd name="connsiteX322" fmla="*/ 12081444 w 12083644"/>
              <a:gd name="connsiteY322" fmla="*/ 1624690 h 3856037"/>
              <a:gd name="connsiteX323" fmla="*/ 12080344 w 12083644"/>
              <a:gd name="connsiteY323" fmla="*/ 1626889 h 3856037"/>
              <a:gd name="connsiteX324" fmla="*/ 12079134 w 12083644"/>
              <a:gd name="connsiteY324" fmla="*/ 1629199 h 3856037"/>
              <a:gd name="connsiteX325" fmla="*/ 12077704 w 12083644"/>
              <a:gd name="connsiteY325" fmla="*/ 1631398 h 3856037"/>
              <a:gd name="connsiteX326" fmla="*/ 12076056 w 12083644"/>
              <a:gd name="connsiteY326" fmla="*/ 1633928 h 3856037"/>
              <a:gd name="connsiteX327" fmla="*/ 12074296 w 12083644"/>
              <a:gd name="connsiteY327" fmla="*/ 1636348 h 3856037"/>
              <a:gd name="connsiteX328" fmla="*/ 12072206 w 12083644"/>
              <a:gd name="connsiteY328" fmla="*/ 1638767 h 3856037"/>
              <a:gd name="connsiteX329" fmla="*/ 12067256 w 12083644"/>
              <a:gd name="connsiteY329" fmla="*/ 1644266 h 3856037"/>
              <a:gd name="connsiteX330" fmla="*/ 12061538 w 12083644"/>
              <a:gd name="connsiteY330" fmla="*/ 1649986 h 3856037"/>
              <a:gd name="connsiteX331" fmla="*/ 12054828 w 12083644"/>
              <a:gd name="connsiteY331" fmla="*/ 1656145 h 3856037"/>
              <a:gd name="connsiteX332" fmla="*/ 12046910 w 12083644"/>
              <a:gd name="connsiteY332" fmla="*/ 1662414 h 3856037"/>
              <a:gd name="connsiteX333" fmla="*/ 12037892 w 12083644"/>
              <a:gd name="connsiteY333" fmla="*/ 1669453 h 3856037"/>
              <a:gd name="connsiteX334" fmla="*/ 12027662 w 12083644"/>
              <a:gd name="connsiteY334" fmla="*/ 1676601 h 3856037"/>
              <a:gd name="connsiteX335" fmla="*/ 12021174 w 12083644"/>
              <a:gd name="connsiteY335" fmla="*/ 1680231 h 3856037"/>
              <a:gd name="connsiteX336" fmla="*/ 12002586 w 12083644"/>
              <a:gd name="connsiteY336" fmla="*/ 1691009 h 3856037"/>
              <a:gd name="connsiteX337" fmla="*/ 11989718 w 12083644"/>
              <a:gd name="connsiteY337" fmla="*/ 1698818 h 3856037"/>
              <a:gd name="connsiteX338" fmla="*/ 11974430 w 12083644"/>
              <a:gd name="connsiteY338" fmla="*/ 1707947 h 3856037"/>
              <a:gd name="connsiteX339" fmla="*/ 11957054 w 12083644"/>
              <a:gd name="connsiteY339" fmla="*/ 1718835 h 3856037"/>
              <a:gd name="connsiteX340" fmla="*/ 11938026 w 12083644"/>
              <a:gd name="connsiteY340" fmla="*/ 1731043 h 3856037"/>
              <a:gd name="connsiteX341" fmla="*/ 11917570 w 12083644"/>
              <a:gd name="connsiteY341" fmla="*/ 1744351 h 3856037"/>
              <a:gd name="connsiteX342" fmla="*/ 11895794 w 12083644"/>
              <a:gd name="connsiteY342" fmla="*/ 1759089 h 3856037"/>
              <a:gd name="connsiteX343" fmla="*/ 11873136 w 12083644"/>
              <a:gd name="connsiteY343" fmla="*/ 1774926 h 3856037"/>
              <a:gd name="connsiteX344" fmla="*/ 11849600 w 12083644"/>
              <a:gd name="connsiteY344" fmla="*/ 1791753 h 3856037"/>
              <a:gd name="connsiteX345" fmla="*/ 11837612 w 12083644"/>
              <a:gd name="connsiteY345" fmla="*/ 1800552 h 3856037"/>
              <a:gd name="connsiteX346" fmla="*/ 11825514 w 12083644"/>
              <a:gd name="connsiteY346" fmla="*/ 1809461 h 3856037"/>
              <a:gd name="connsiteX347" fmla="*/ 11813306 w 12083644"/>
              <a:gd name="connsiteY347" fmla="*/ 1818919 h 3856037"/>
              <a:gd name="connsiteX348" fmla="*/ 11801208 w 12083644"/>
              <a:gd name="connsiteY348" fmla="*/ 1828268 h 3856037"/>
              <a:gd name="connsiteX349" fmla="*/ 11789000 w 12083644"/>
              <a:gd name="connsiteY349" fmla="*/ 1838056 h 3856037"/>
              <a:gd name="connsiteX350" fmla="*/ 11776902 w 12083644"/>
              <a:gd name="connsiteY350" fmla="*/ 1847845 h 3856037"/>
              <a:gd name="connsiteX351" fmla="*/ 11764694 w 12083644"/>
              <a:gd name="connsiteY351" fmla="*/ 1857853 h 3856037"/>
              <a:gd name="connsiteX352" fmla="*/ 11752816 w 12083644"/>
              <a:gd name="connsiteY352" fmla="*/ 1868301 h 3856037"/>
              <a:gd name="connsiteX353" fmla="*/ 11740388 w 12083644"/>
              <a:gd name="connsiteY353" fmla="*/ 1878750 h 3856037"/>
              <a:gd name="connsiteX354" fmla="*/ 11727520 w 12083644"/>
              <a:gd name="connsiteY354" fmla="*/ 1889528 h 3856037"/>
              <a:gd name="connsiteX355" fmla="*/ 11713772 w 12083644"/>
              <a:gd name="connsiteY355" fmla="*/ 1900746 h 3856037"/>
              <a:gd name="connsiteX356" fmla="*/ 11699474 w 12083644"/>
              <a:gd name="connsiteY356" fmla="*/ 1911965 h 3856037"/>
              <a:gd name="connsiteX357" fmla="*/ 11684626 w 12083644"/>
              <a:gd name="connsiteY357" fmla="*/ 1923403 h 3856037"/>
              <a:gd name="connsiteX358" fmla="*/ 11669118 w 12083644"/>
              <a:gd name="connsiteY358" fmla="*/ 1934841 h 3856037"/>
              <a:gd name="connsiteX359" fmla="*/ 11652732 w 12083644"/>
              <a:gd name="connsiteY359" fmla="*/ 1946499 h 3856037"/>
              <a:gd name="connsiteX360" fmla="*/ 11635794 w 12083644"/>
              <a:gd name="connsiteY360" fmla="*/ 1957937 h 3856037"/>
              <a:gd name="connsiteX361" fmla="*/ 11626996 w 12083644"/>
              <a:gd name="connsiteY361" fmla="*/ 1963437 h 3856037"/>
              <a:gd name="connsiteX362" fmla="*/ 11618196 w 12083644"/>
              <a:gd name="connsiteY362" fmla="*/ 1969156 h 3856037"/>
              <a:gd name="connsiteX363" fmla="*/ 11609068 w 12083644"/>
              <a:gd name="connsiteY363" fmla="*/ 1974655 h 3856037"/>
              <a:gd name="connsiteX364" fmla="*/ 11599830 w 12083644"/>
              <a:gd name="connsiteY364" fmla="*/ 1980154 h 3856037"/>
              <a:gd name="connsiteX365" fmla="*/ 11590480 w 12083644"/>
              <a:gd name="connsiteY365" fmla="*/ 1985763 h 3856037"/>
              <a:gd name="connsiteX366" fmla="*/ 11580802 w 12083644"/>
              <a:gd name="connsiteY366" fmla="*/ 1991262 h 3856037"/>
              <a:gd name="connsiteX367" fmla="*/ 11571014 w 12083644"/>
              <a:gd name="connsiteY367" fmla="*/ 1996541 h 3856037"/>
              <a:gd name="connsiteX368" fmla="*/ 11561006 w 12083644"/>
              <a:gd name="connsiteY368" fmla="*/ 2001601 h 3856037"/>
              <a:gd name="connsiteX369" fmla="*/ 11550998 w 12083644"/>
              <a:gd name="connsiteY369" fmla="*/ 2006770 h 3856037"/>
              <a:gd name="connsiteX370" fmla="*/ 11540658 w 12083644"/>
              <a:gd name="connsiteY370" fmla="*/ 2011829 h 3856037"/>
              <a:gd name="connsiteX371" fmla="*/ 11530210 w 12083644"/>
              <a:gd name="connsiteY371" fmla="*/ 2016778 h 3856037"/>
              <a:gd name="connsiteX372" fmla="*/ 11519542 w 12083644"/>
              <a:gd name="connsiteY372" fmla="*/ 2021617 h 3856037"/>
              <a:gd name="connsiteX373" fmla="*/ 11508764 w 12083644"/>
              <a:gd name="connsiteY373" fmla="*/ 2026127 h 3856037"/>
              <a:gd name="connsiteX374" fmla="*/ 11497766 w 12083644"/>
              <a:gd name="connsiteY374" fmla="*/ 2030856 h 3856037"/>
              <a:gd name="connsiteX375" fmla="*/ 11486658 w 12083644"/>
              <a:gd name="connsiteY375" fmla="*/ 2035145 h 3856037"/>
              <a:gd name="connsiteX376" fmla="*/ 11475218 w 12083644"/>
              <a:gd name="connsiteY376" fmla="*/ 2039435 h 3856037"/>
              <a:gd name="connsiteX377" fmla="*/ 11463890 w 12083644"/>
              <a:gd name="connsiteY377" fmla="*/ 2043504 h 3856037"/>
              <a:gd name="connsiteX378" fmla="*/ 11452232 w 12083644"/>
              <a:gd name="connsiteY378" fmla="*/ 2047353 h 3856037"/>
              <a:gd name="connsiteX379" fmla="*/ 11440134 w 12083644"/>
              <a:gd name="connsiteY379" fmla="*/ 2051093 h 3856037"/>
              <a:gd name="connsiteX380" fmla="*/ 11428146 w 12083644"/>
              <a:gd name="connsiteY380" fmla="*/ 2054722 h 3856037"/>
              <a:gd name="connsiteX381" fmla="*/ 11416048 w 12083644"/>
              <a:gd name="connsiteY381" fmla="*/ 2058022 h 3856037"/>
              <a:gd name="connsiteX382" fmla="*/ 11403620 w 12083644"/>
              <a:gd name="connsiteY382" fmla="*/ 2061101 h 3856037"/>
              <a:gd name="connsiteX383" fmla="*/ 11390972 w 12083644"/>
              <a:gd name="connsiteY383" fmla="*/ 2064071 h 3856037"/>
              <a:gd name="connsiteX384" fmla="*/ 11378324 w 12083644"/>
              <a:gd name="connsiteY384" fmla="*/ 2066820 h 3856037"/>
              <a:gd name="connsiteX385" fmla="*/ 11365236 w 12083644"/>
              <a:gd name="connsiteY385" fmla="*/ 2069240 h 3856037"/>
              <a:gd name="connsiteX386" fmla="*/ 11352148 w 12083644"/>
              <a:gd name="connsiteY386" fmla="*/ 2071440 h 3856037"/>
              <a:gd name="connsiteX387" fmla="*/ 11338840 w 12083644"/>
              <a:gd name="connsiteY387" fmla="*/ 2073529 h 3856037"/>
              <a:gd name="connsiteX388" fmla="*/ 11325422 w 12083644"/>
              <a:gd name="connsiteY388" fmla="*/ 2075399 h 3856037"/>
              <a:gd name="connsiteX389" fmla="*/ 11311674 w 12083644"/>
              <a:gd name="connsiteY389" fmla="*/ 2076829 h 3856037"/>
              <a:gd name="connsiteX390" fmla="*/ 11297816 w 12083644"/>
              <a:gd name="connsiteY390" fmla="*/ 2078039 h 3856037"/>
              <a:gd name="connsiteX391" fmla="*/ 11283958 w 12083644"/>
              <a:gd name="connsiteY391" fmla="*/ 2079029 h 3856037"/>
              <a:gd name="connsiteX392" fmla="*/ 11269660 w 12083644"/>
              <a:gd name="connsiteY392" fmla="*/ 2079798 h 3856037"/>
              <a:gd name="connsiteX393" fmla="*/ 11255362 w 12083644"/>
              <a:gd name="connsiteY393" fmla="*/ 2080238 h 3856037"/>
              <a:gd name="connsiteX394" fmla="*/ 11240626 w 12083644"/>
              <a:gd name="connsiteY394" fmla="*/ 2080238 h 3856037"/>
              <a:gd name="connsiteX395" fmla="*/ 11225888 w 12083644"/>
              <a:gd name="connsiteY395" fmla="*/ 2080018 h 3856037"/>
              <a:gd name="connsiteX396" fmla="*/ 11211040 w 12083644"/>
              <a:gd name="connsiteY396" fmla="*/ 2079688 h 3856037"/>
              <a:gd name="connsiteX397" fmla="*/ 11195862 w 12083644"/>
              <a:gd name="connsiteY397" fmla="*/ 2078809 h 3856037"/>
              <a:gd name="connsiteX398" fmla="*/ 11180574 w 12083644"/>
              <a:gd name="connsiteY398" fmla="*/ 2077599 h 3856037"/>
              <a:gd name="connsiteX399" fmla="*/ 11165068 w 12083644"/>
              <a:gd name="connsiteY399" fmla="*/ 2076169 h 3856037"/>
              <a:gd name="connsiteX400" fmla="*/ 11149340 w 12083644"/>
              <a:gd name="connsiteY400" fmla="*/ 2074079 h 3856037"/>
              <a:gd name="connsiteX401" fmla="*/ 11133612 w 12083644"/>
              <a:gd name="connsiteY401" fmla="*/ 2072100 h 3856037"/>
              <a:gd name="connsiteX402" fmla="*/ 11117444 w 12083644"/>
              <a:gd name="connsiteY402" fmla="*/ 2069460 h 3856037"/>
              <a:gd name="connsiteX403" fmla="*/ 11101386 w 12083644"/>
              <a:gd name="connsiteY403" fmla="*/ 2066600 h 3856037"/>
              <a:gd name="connsiteX404" fmla="*/ 11084780 w 12083644"/>
              <a:gd name="connsiteY404" fmla="*/ 2063301 h 3856037"/>
              <a:gd name="connsiteX405" fmla="*/ 11068282 w 12083644"/>
              <a:gd name="connsiteY405" fmla="*/ 2059452 h 3856037"/>
              <a:gd name="connsiteX406" fmla="*/ 11051564 w 12083644"/>
              <a:gd name="connsiteY406" fmla="*/ 2055382 h 3856037"/>
              <a:gd name="connsiteX407" fmla="*/ 11034518 w 12083644"/>
              <a:gd name="connsiteY407" fmla="*/ 2050873 h 3856037"/>
              <a:gd name="connsiteX408" fmla="*/ 11017250 w 12083644"/>
              <a:gd name="connsiteY408" fmla="*/ 2045924 h 3856037"/>
              <a:gd name="connsiteX409" fmla="*/ 10993714 w 12083644"/>
              <a:gd name="connsiteY409" fmla="*/ 2038225 h 3856037"/>
              <a:gd name="connsiteX410" fmla="*/ 10970838 w 12083644"/>
              <a:gd name="connsiteY410" fmla="*/ 2030856 h 3856037"/>
              <a:gd name="connsiteX411" fmla="*/ 10948950 w 12083644"/>
              <a:gd name="connsiteY411" fmla="*/ 2023927 h 3856037"/>
              <a:gd name="connsiteX412" fmla="*/ 10927504 w 12083644"/>
              <a:gd name="connsiteY412" fmla="*/ 2017328 h 3856037"/>
              <a:gd name="connsiteX413" fmla="*/ 10906938 w 12083644"/>
              <a:gd name="connsiteY413" fmla="*/ 2011059 h 3856037"/>
              <a:gd name="connsiteX414" fmla="*/ 10886920 w 12083644"/>
              <a:gd name="connsiteY414" fmla="*/ 2005340 h 3856037"/>
              <a:gd name="connsiteX415" fmla="*/ 10867674 w 12083644"/>
              <a:gd name="connsiteY415" fmla="*/ 1999841 h 3856037"/>
              <a:gd name="connsiteX416" fmla="*/ 10849086 w 12083644"/>
              <a:gd name="connsiteY416" fmla="*/ 1994892 h 3856037"/>
              <a:gd name="connsiteX417" fmla="*/ 10830940 w 12083644"/>
              <a:gd name="connsiteY417" fmla="*/ 1990162 h 3856037"/>
              <a:gd name="connsiteX418" fmla="*/ 10813562 w 12083644"/>
              <a:gd name="connsiteY418" fmla="*/ 1986093 h 3856037"/>
              <a:gd name="connsiteX419" fmla="*/ 10796624 w 12083644"/>
              <a:gd name="connsiteY419" fmla="*/ 1982464 h 3856037"/>
              <a:gd name="connsiteX420" fmla="*/ 10780346 w 12083644"/>
              <a:gd name="connsiteY420" fmla="*/ 1978944 h 3856037"/>
              <a:gd name="connsiteX421" fmla="*/ 10764620 w 12083644"/>
              <a:gd name="connsiteY421" fmla="*/ 1976085 h 3856037"/>
              <a:gd name="connsiteX422" fmla="*/ 10749222 w 12083644"/>
              <a:gd name="connsiteY422" fmla="*/ 1973665 h 3856037"/>
              <a:gd name="connsiteX423" fmla="*/ 10734374 w 12083644"/>
              <a:gd name="connsiteY423" fmla="*/ 1971575 h 3856037"/>
              <a:gd name="connsiteX424" fmla="*/ 10720076 w 12083644"/>
              <a:gd name="connsiteY424" fmla="*/ 1970036 h 3856037"/>
              <a:gd name="connsiteX425" fmla="*/ 10706218 w 12083644"/>
              <a:gd name="connsiteY425" fmla="*/ 1968716 h 3856037"/>
              <a:gd name="connsiteX426" fmla="*/ 10692470 w 12083644"/>
              <a:gd name="connsiteY426" fmla="*/ 1968166 h 3856037"/>
              <a:gd name="connsiteX427" fmla="*/ 10679382 w 12083644"/>
              <a:gd name="connsiteY427" fmla="*/ 1967726 h 3856037"/>
              <a:gd name="connsiteX428" fmla="*/ 10666734 w 12083644"/>
              <a:gd name="connsiteY428" fmla="*/ 1967946 h 3856037"/>
              <a:gd name="connsiteX429" fmla="*/ 10654306 w 12083644"/>
              <a:gd name="connsiteY429" fmla="*/ 1968606 h 3856037"/>
              <a:gd name="connsiteX430" fmla="*/ 10642208 w 12083644"/>
              <a:gd name="connsiteY430" fmla="*/ 1969816 h 3856037"/>
              <a:gd name="connsiteX431" fmla="*/ 10636379 w 12083644"/>
              <a:gd name="connsiteY431" fmla="*/ 1970366 h 3856037"/>
              <a:gd name="connsiteX432" fmla="*/ 10630440 w 12083644"/>
              <a:gd name="connsiteY432" fmla="*/ 1971245 h 3856037"/>
              <a:gd name="connsiteX433" fmla="*/ 10626522 w 12083644"/>
              <a:gd name="connsiteY433" fmla="*/ 1971923 h 3856037"/>
              <a:gd name="connsiteX434" fmla="*/ 10626522 w 12083644"/>
              <a:gd name="connsiteY434" fmla="*/ 3856037 h 3856037"/>
              <a:gd name="connsiteX435" fmla="*/ 1448686 w 12083644"/>
              <a:gd name="connsiteY435" fmla="*/ 3856037 h 3856037"/>
              <a:gd name="connsiteX436" fmla="*/ 1448686 w 12083644"/>
              <a:gd name="connsiteY436" fmla="*/ 1970576 h 3856037"/>
              <a:gd name="connsiteX437" fmla="*/ 1447264 w 12083644"/>
              <a:gd name="connsiteY437" fmla="*/ 1970366 h 3856037"/>
              <a:gd name="connsiteX438" fmla="*/ 1441435 w 12083644"/>
              <a:gd name="connsiteY438" fmla="*/ 1969816 h 3856037"/>
              <a:gd name="connsiteX439" fmla="*/ 1429337 w 12083644"/>
              <a:gd name="connsiteY439" fmla="*/ 1968606 h 3856037"/>
              <a:gd name="connsiteX440" fmla="*/ 1416910 w 12083644"/>
              <a:gd name="connsiteY440" fmla="*/ 1967946 h 3856037"/>
              <a:gd name="connsiteX441" fmla="*/ 1404261 w 12083644"/>
              <a:gd name="connsiteY441" fmla="*/ 1967726 h 3856037"/>
              <a:gd name="connsiteX442" fmla="*/ 1391173 w 12083644"/>
              <a:gd name="connsiteY442" fmla="*/ 1968166 h 3856037"/>
              <a:gd name="connsiteX443" fmla="*/ 1377425 w 12083644"/>
              <a:gd name="connsiteY443" fmla="*/ 1968716 h 3856037"/>
              <a:gd name="connsiteX444" fmla="*/ 1363567 w 12083644"/>
              <a:gd name="connsiteY444" fmla="*/ 1970036 h 3856037"/>
              <a:gd name="connsiteX445" fmla="*/ 1349270 w 12083644"/>
              <a:gd name="connsiteY445" fmla="*/ 1971575 h 3856037"/>
              <a:gd name="connsiteX446" fmla="*/ 1334422 w 12083644"/>
              <a:gd name="connsiteY446" fmla="*/ 1973665 h 3856037"/>
              <a:gd name="connsiteX447" fmla="*/ 1319024 w 12083644"/>
              <a:gd name="connsiteY447" fmla="*/ 1976085 h 3856037"/>
              <a:gd name="connsiteX448" fmla="*/ 1303297 w 12083644"/>
              <a:gd name="connsiteY448" fmla="*/ 1978944 h 3856037"/>
              <a:gd name="connsiteX449" fmla="*/ 1287019 w 12083644"/>
              <a:gd name="connsiteY449" fmla="*/ 1982464 h 3856037"/>
              <a:gd name="connsiteX450" fmla="*/ 1270082 w 12083644"/>
              <a:gd name="connsiteY450" fmla="*/ 1986093 h 3856037"/>
              <a:gd name="connsiteX451" fmla="*/ 1252705 w 12083644"/>
              <a:gd name="connsiteY451" fmla="*/ 1990162 h 3856037"/>
              <a:gd name="connsiteX452" fmla="*/ 1234558 w 12083644"/>
              <a:gd name="connsiteY452" fmla="*/ 1994892 h 3856037"/>
              <a:gd name="connsiteX453" fmla="*/ 1215970 w 12083644"/>
              <a:gd name="connsiteY453" fmla="*/ 1999841 h 3856037"/>
              <a:gd name="connsiteX454" fmla="*/ 1196723 w 12083644"/>
              <a:gd name="connsiteY454" fmla="*/ 2005340 h 3856037"/>
              <a:gd name="connsiteX455" fmla="*/ 1176707 w 12083644"/>
              <a:gd name="connsiteY455" fmla="*/ 2011059 h 3856037"/>
              <a:gd name="connsiteX456" fmla="*/ 1156140 w 12083644"/>
              <a:gd name="connsiteY456" fmla="*/ 2017328 h 3856037"/>
              <a:gd name="connsiteX457" fmla="*/ 1134693 w 12083644"/>
              <a:gd name="connsiteY457" fmla="*/ 2023927 h 3856037"/>
              <a:gd name="connsiteX458" fmla="*/ 1112806 w 12083644"/>
              <a:gd name="connsiteY458" fmla="*/ 2030856 h 3856037"/>
              <a:gd name="connsiteX459" fmla="*/ 1089930 w 12083644"/>
              <a:gd name="connsiteY459" fmla="*/ 2038225 h 3856037"/>
              <a:gd name="connsiteX460" fmla="*/ 1066394 w 12083644"/>
              <a:gd name="connsiteY460" fmla="*/ 2045924 h 3856037"/>
              <a:gd name="connsiteX461" fmla="*/ 1049126 w 12083644"/>
              <a:gd name="connsiteY461" fmla="*/ 2050873 h 3856037"/>
              <a:gd name="connsiteX462" fmla="*/ 1032079 w 12083644"/>
              <a:gd name="connsiteY462" fmla="*/ 2055382 h 3856037"/>
              <a:gd name="connsiteX463" fmla="*/ 1015362 w 12083644"/>
              <a:gd name="connsiteY463" fmla="*/ 2059452 h 3856037"/>
              <a:gd name="connsiteX464" fmla="*/ 998864 w 12083644"/>
              <a:gd name="connsiteY464" fmla="*/ 2063301 h 3856037"/>
              <a:gd name="connsiteX465" fmla="*/ 982257 w 12083644"/>
              <a:gd name="connsiteY465" fmla="*/ 2066600 h 3856037"/>
              <a:gd name="connsiteX466" fmla="*/ 966199 w 12083644"/>
              <a:gd name="connsiteY466" fmla="*/ 2069460 h 3856037"/>
              <a:gd name="connsiteX467" fmla="*/ 950032 w 12083644"/>
              <a:gd name="connsiteY467" fmla="*/ 2072100 h 3856037"/>
              <a:gd name="connsiteX468" fmla="*/ 934304 w 12083644"/>
              <a:gd name="connsiteY468" fmla="*/ 2074079 h 3856037"/>
              <a:gd name="connsiteX469" fmla="*/ 918577 w 12083644"/>
              <a:gd name="connsiteY469" fmla="*/ 2076169 h 3856037"/>
              <a:gd name="connsiteX470" fmla="*/ 903069 w 12083644"/>
              <a:gd name="connsiteY470" fmla="*/ 2077599 h 3856037"/>
              <a:gd name="connsiteX471" fmla="*/ 887782 w 12083644"/>
              <a:gd name="connsiteY471" fmla="*/ 2078809 h 3856037"/>
              <a:gd name="connsiteX472" fmla="*/ 872604 w 12083644"/>
              <a:gd name="connsiteY472" fmla="*/ 2079688 h 3856037"/>
              <a:gd name="connsiteX473" fmla="*/ 857756 w 12083644"/>
              <a:gd name="connsiteY473" fmla="*/ 2080018 h 3856037"/>
              <a:gd name="connsiteX474" fmla="*/ 843019 w 12083644"/>
              <a:gd name="connsiteY474" fmla="*/ 2080238 h 3856037"/>
              <a:gd name="connsiteX475" fmla="*/ 828282 w 12083644"/>
              <a:gd name="connsiteY475" fmla="*/ 2080238 h 3856037"/>
              <a:gd name="connsiteX476" fmla="*/ 813983 w 12083644"/>
              <a:gd name="connsiteY476" fmla="*/ 2079798 h 3856037"/>
              <a:gd name="connsiteX477" fmla="*/ 799685 w 12083644"/>
              <a:gd name="connsiteY477" fmla="*/ 2079029 h 3856037"/>
              <a:gd name="connsiteX478" fmla="*/ 785827 w 12083644"/>
              <a:gd name="connsiteY478" fmla="*/ 2078039 h 3856037"/>
              <a:gd name="connsiteX479" fmla="*/ 771971 w 12083644"/>
              <a:gd name="connsiteY479" fmla="*/ 2076829 h 3856037"/>
              <a:gd name="connsiteX480" fmla="*/ 758222 w 12083644"/>
              <a:gd name="connsiteY480" fmla="*/ 2075399 h 3856037"/>
              <a:gd name="connsiteX481" fmla="*/ 744804 w 12083644"/>
              <a:gd name="connsiteY481" fmla="*/ 2073529 h 3856037"/>
              <a:gd name="connsiteX482" fmla="*/ 731496 w 12083644"/>
              <a:gd name="connsiteY482" fmla="*/ 2071440 h 3856037"/>
              <a:gd name="connsiteX483" fmla="*/ 718409 w 12083644"/>
              <a:gd name="connsiteY483" fmla="*/ 2069240 h 3856037"/>
              <a:gd name="connsiteX484" fmla="*/ 705320 w 12083644"/>
              <a:gd name="connsiteY484" fmla="*/ 2066820 h 3856037"/>
              <a:gd name="connsiteX485" fmla="*/ 692672 w 12083644"/>
              <a:gd name="connsiteY485" fmla="*/ 2064071 h 3856037"/>
              <a:gd name="connsiteX486" fmla="*/ 680025 w 12083644"/>
              <a:gd name="connsiteY486" fmla="*/ 2061101 h 3856037"/>
              <a:gd name="connsiteX487" fmla="*/ 667596 w 12083644"/>
              <a:gd name="connsiteY487" fmla="*/ 2058022 h 3856037"/>
              <a:gd name="connsiteX488" fmla="*/ 655498 w 12083644"/>
              <a:gd name="connsiteY488" fmla="*/ 2054722 h 3856037"/>
              <a:gd name="connsiteX489" fmla="*/ 643510 w 12083644"/>
              <a:gd name="connsiteY489" fmla="*/ 2051093 h 3856037"/>
              <a:gd name="connsiteX490" fmla="*/ 631411 w 12083644"/>
              <a:gd name="connsiteY490" fmla="*/ 2047353 h 3856037"/>
              <a:gd name="connsiteX491" fmla="*/ 619753 w 12083644"/>
              <a:gd name="connsiteY491" fmla="*/ 2043504 h 3856037"/>
              <a:gd name="connsiteX492" fmla="*/ 608426 w 12083644"/>
              <a:gd name="connsiteY492" fmla="*/ 2039435 h 3856037"/>
              <a:gd name="connsiteX493" fmla="*/ 596987 w 12083644"/>
              <a:gd name="connsiteY493" fmla="*/ 2035145 h 3856037"/>
              <a:gd name="connsiteX494" fmla="*/ 585879 w 12083644"/>
              <a:gd name="connsiteY494" fmla="*/ 2030856 h 3856037"/>
              <a:gd name="connsiteX495" fmla="*/ 574880 w 12083644"/>
              <a:gd name="connsiteY495" fmla="*/ 2026127 h 3856037"/>
              <a:gd name="connsiteX496" fmla="*/ 564102 w 12083644"/>
              <a:gd name="connsiteY496" fmla="*/ 2021617 h 3856037"/>
              <a:gd name="connsiteX497" fmla="*/ 553434 w 12083644"/>
              <a:gd name="connsiteY497" fmla="*/ 2016778 h 3856037"/>
              <a:gd name="connsiteX498" fmla="*/ 542985 w 12083644"/>
              <a:gd name="connsiteY498" fmla="*/ 2011829 h 3856037"/>
              <a:gd name="connsiteX499" fmla="*/ 532647 w 12083644"/>
              <a:gd name="connsiteY499" fmla="*/ 2006770 h 3856037"/>
              <a:gd name="connsiteX500" fmla="*/ 522638 w 12083644"/>
              <a:gd name="connsiteY500" fmla="*/ 2001601 h 3856037"/>
              <a:gd name="connsiteX501" fmla="*/ 512630 w 12083644"/>
              <a:gd name="connsiteY501" fmla="*/ 1996541 h 3856037"/>
              <a:gd name="connsiteX502" fmla="*/ 502842 w 12083644"/>
              <a:gd name="connsiteY502" fmla="*/ 1991262 h 3856037"/>
              <a:gd name="connsiteX503" fmla="*/ 493163 w 12083644"/>
              <a:gd name="connsiteY503" fmla="*/ 1985763 h 3856037"/>
              <a:gd name="connsiteX504" fmla="*/ 483814 w 12083644"/>
              <a:gd name="connsiteY504" fmla="*/ 1980154 h 3856037"/>
              <a:gd name="connsiteX505" fmla="*/ 474576 w 12083644"/>
              <a:gd name="connsiteY505" fmla="*/ 1974655 h 3856037"/>
              <a:gd name="connsiteX506" fmla="*/ 465447 w 12083644"/>
              <a:gd name="connsiteY506" fmla="*/ 1969156 h 3856037"/>
              <a:gd name="connsiteX507" fmla="*/ 456649 w 12083644"/>
              <a:gd name="connsiteY507" fmla="*/ 1963437 h 3856037"/>
              <a:gd name="connsiteX508" fmla="*/ 447850 w 12083644"/>
              <a:gd name="connsiteY508" fmla="*/ 1957937 h 3856037"/>
              <a:gd name="connsiteX509" fmla="*/ 430913 w 12083644"/>
              <a:gd name="connsiteY509" fmla="*/ 1946499 h 3856037"/>
              <a:gd name="connsiteX510" fmla="*/ 414525 w 12083644"/>
              <a:gd name="connsiteY510" fmla="*/ 1934841 h 3856037"/>
              <a:gd name="connsiteX511" fmla="*/ 399018 w 12083644"/>
              <a:gd name="connsiteY511" fmla="*/ 1923403 h 3856037"/>
              <a:gd name="connsiteX512" fmla="*/ 384170 w 12083644"/>
              <a:gd name="connsiteY512" fmla="*/ 1911965 h 3856037"/>
              <a:gd name="connsiteX513" fmla="*/ 369872 w 12083644"/>
              <a:gd name="connsiteY513" fmla="*/ 1900746 h 3856037"/>
              <a:gd name="connsiteX514" fmla="*/ 356124 w 12083644"/>
              <a:gd name="connsiteY514" fmla="*/ 1889528 h 3856037"/>
              <a:gd name="connsiteX515" fmla="*/ 343256 w 12083644"/>
              <a:gd name="connsiteY515" fmla="*/ 1878750 h 3856037"/>
              <a:gd name="connsiteX516" fmla="*/ 330828 w 12083644"/>
              <a:gd name="connsiteY516" fmla="*/ 1868301 h 3856037"/>
              <a:gd name="connsiteX517" fmla="*/ 318950 w 12083644"/>
              <a:gd name="connsiteY517" fmla="*/ 1857853 h 3856037"/>
              <a:gd name="connsiteX518" fmla="*/ 306742 w 12083644"/>
              <a:gd name="connsiteY518" fmla="*/ 1847845 h 3856037"/>
              <a:gd name="connsiteX519" fmla="*/ 294644 w 12083644"/>
              <a:gd name="connsiteY519" fmla="*/ 1838056 h 3856037"/>
              <a:gd name="connsiteX520" fmla="*/ 282436 w 12083644"/>
              <a:gd name="connsiteY520" fmla="*/ 1828268 h 3856037"/>
              <a:gd name="connsiteX521" fmla="*/ 270338 w 12083644"/>
              <a:gd name="connsiteY521" fmla="*/ 1818919 h 3856037"/>
              <a:gd name="connsiteX522" fmla="*/ 258130 w 12083644"/>
              <a:gd name="connsiteY522" fmla="*/ 1809461 h 3856037"/>
              <a:gd name="connsiteX523" fmla="*/ 246031 w 12083644"/>
              <a:gd name="connsiteY523" fmla="*/ 1800552 h 3856037"/>
              <a:gd name="connsiteX524" fmla="*/ 234043 w 12083644"/>
              <a:gd name="connsiteY524" fmla="*/ 1791753 h 3856037"/>
              <a:gd name="connsiteX525" fmla="*/ 210507 w 12083644"/>
              <a:gd name="connsiteY525" fmla="*/ 1774926 h 3856037"/>
              <a:gd name="connsiteX526" fmla="*/ 187851 w 12083644"/>
              <a:gd name="connsiteY526" fmla="*/ 1759089 h 3856037"/>
              <a:gd name="connsiteX527" fmla="*/ 166074 w 12083644"/>
              <a:gd name="connsiteY527" fmla="*/ 1744351 h 3856037"/>
              <a:gd name="connsiteX528" fmla="*/ 145617 w 12083644"/>
              <a:gd name="connsiteY528" fmla="*/ 1731043 h 3856037"/>
              <a:gd name="connsiteX529" fmla="*/ 126590 w 12083644"/>
              <a:gd name="connsiteY529" fmla="*/ 1718835 h 3856037"/>
              <a:gd name="connsiteX530" fmla="*/ 109213 w 12083644"/>
              <a:gd name="connsiteY530" fmla="*/ 1707947 h 3856037"/>
              <a:gd name="connsiteX531" fmla="*/ 93925 w 12083644"/>
              <a:gd name="connsiteY531" fmla="*/ 1698818 h 3856037"/>
              <a:gd name="connsiteX532" fmla="*/ 81057 w 12083644"/>
              <a:gd name="connsiteY532" fmla="*/ 1691009 h 3856037"/>
              <a:gd name="connsiteX533" fmla="*/ 62470 w 12083644"/>
              <a:gd name="connsiteY533" fmla="*/ 1680231 h 3856037"/>
              <a:gd name="connsiteX534" fmla="*/ 55982 w 12083644"/>
              <a:gd name="connsiteY534" fmla="*/ 1676601 h 3856037"/>
              <a:gd name="connsiteX535" fmla="*/ 45753 w 12083644"/>
              <a:gd name="connsiteY535" fmla="*/ 1669453 h 3856037"/>
              <a:gd name="connsiteX536" fmla="*/ 36735 w 12083644"/>
              <a:gd name="connsiteY536" fmla="*/ 1662414 h 3856037"/>
              <a:gd name="connsiteX537" fmla="*/ 28815 w 12083644"/>
              <a:gd name="connsiteY537" fmla="*/ 1656145 h 3856037"/>
              <a:gd name="connsiteX538" fmla="*/ 22106 w 12083644"/>
              <a:gd name="connsiteY538" fmla="*/ 1649986 h 3856037"/>
              <a:gd name="connsiteX539" fmla="*/ 16388 w 12083644"/>
              <a:gd name="connsiteY539" fmla="*/ 1644266 h 3856037"/>
              <a:gd name="connsiteX540" fmla="*/ 11438 w 12083644"/>
              <a:gd name="connsiteY540" fmla="*/ 1638767 h 3856037"/>
              <a:gd name="connsiteX541" fmla="*/ 9348 w 12083644"/>
              <a:gd name="connsiteY541" fmla="*/ 1636348 h 3856037"/>
              <a:gd name="connsiteX542" fmla="*/ 7589 w 12083644"/>
              <a:gd name="connsiteY542" fmla="*/ 1633928 h 3856037"/>
              <a:gd name="connsiteX543" fmla="*/ 5940 w 12083644"/>
              <a:gd name="connsiteY543" fmla="*/ 1631398 h 3856037"/>
              <a:gd name="connsiteX544" fmla="*/ 4509 w 12083644"/>
              <a:gd name="connsiteY544" fmla="*/ 1629199 h 3856037"/>
              <a:gd name="connsiteX545" fmla="*/ 3299 w 12083644"/>
              <a:gd name="connsiteY545" fmla="*/ 1626889 h 3856037"/>
              <a:gd name="connsiteX546" fmla="*/ 2199 w 12083644"/>
              <a:gd name="connsiteY546" fmla="*/ 1624690 h 3856037"/>
              <a:gd name="connsiteX547" fmla="*/ 1650 w 12083644"/>
              <a:gd name="connsiteY547" fmla="*/ 1622600 h 3856037"/>
              <a:gd name="connsiteX548" fmla="*/ 771 w 12083644"/>
              <a:gd name="connsiteY548" fmla="*/ 1620620 h 3856037"/>
              <a:gd name="connsiteX549" fmla="*/ 440 w 12083644"/>
              <a:gd name="connsiteY549" fmla="*/ 1618530 h 3856037"/>
              <a:gd name="connsiteX550" fmla="*/ 220 w 12083644"/>
              <a:gd name="connsiteY550" fmla="*/ 1616771 h 3856037"/>
              <a:gd name="connsiteX551" fmla="*/ 0 w 12083644"/>
              <a:gd name="connsiteY551" fmla="*/ 1615121 h 3856037"/>
              <a:gd name="connsiteX552" fmla="*/ 220 w 12083644"/>
              <a:gd name="connsiteY552" fmla="*/ 1613251 h 3856037"/>
              <a:gd name="connsiteX553" fmla="*/ 440 w 12083644"/>
              <a:gd name="connsiteY553" fmla="*/ 1611602 h 3856037"/>
              <a:gd name="connsiteX554" fmla="*/ 660 w 12083644"/>
              <a:gd name="connsiteY554" fmla="*/ 1609952 h 3856037"/>
              <a:gd name="connsiteX555" fmla="*/ 1210 w 12083644"/>
              <a:gd name="connsiteY555" fmla="*/ 1608522 h 3856037"/>
              <a:gd name="connsiteX556" fmla="*/ 1871 w 12083644"/>
              <a:gd name="connsiteY556" fmla="*/ 1607092 h 3856037"/>
              <a:gd name="connsiteX557" fmla="*/ 2420 w 12083644"/>
              <a:gd name="connsiteY557" fmla="*/ 1605663 h 3856037"/>
              <a:gd name="connsiteX558" fmla="*/ 3519 w 12083644"/>
              <a:gd name="connsiteY558" fmla="*/ 1604453 h 3856037"/>
              <a:gd name="connsiteX559" fmla="*/ 4289 w 12083644"/>
              <a:gd name="connsiteY559" fmla="*/ 1603243 h 3856037"/>
              <a:gd name="connsiteX560" fmla="*/ 5499 w 12083644"/>
              <a:gd name="connsiteY560" fmla="*/ 1602033 h 3856037"/>
              <a:gd name="connsiteX561" fmla="*/ 7919 w 12083644"/>
              <a:gd name="connsiteY561" fmla="*/ 1599723 h 3856037"/>
              <a:gd name="connsiteX562" fmla="*/ 10668 w 12083644"/>
              <a:gd name="connsiteY562" fmla="*/ 1597964 h 3856037"/>
              <a:gd name="connsiteX563" fmla="*/ 13638 w 12083644"/>
              <a:gd name="connsiteY563" fmla="*/ 1596314 h 3856037"/>
              <a:gd name="connsiteX564" fmla="*/ 17157 w 12083644"/>
              <a:gd name="connsiteY564" fmla="*/ 1594884 h 3856037"/>
              <a:gd name="connsiteX565" fmla="*/ 20677 w 12083644"/>
              <a:gd name="connsiteY565" fmla="*/ 1593454 h 3856037"/>
              <a:gd name="connsiteX566" fmla="*/ 24086 w 12083644"/>
              <a:gd name="connsiteY566" fmla="*/ 1592465 h 3856037"/>
              <a:gd name="connsiteX567" fmla="*/ 27935 w 12083644"/>
              <a:gd name="connsiteY567" fmla="*/ 1591585 h 3856037"/>
              <a:gd name="connsiteX568" fmla="*/ 31675 w 12083644"/>
              <a:gd name="connsiteY568" fmla="*/ 1591035 h 3856037"/>
              <a:gd name="connsiteX569" fmla="*/ 35304 w 12083644"/>
              <a:gd name="connsiteY569" fmla="*/ 1590375 h 3856037"/>
              <a:gd name="connsiteX570" fmla="*/ 39044 w 12083644"/>
              <a:gd name="connsiteY570" fmla="*/ 1590155 h 3856037"/>
              <a:gd name="connsiteX571" fmla="*/ 42453 w 12083644"/>
              <a:gd name="connsiteY571" fmla="*/ 1589935 h 3856037"/>
              <a:gd name="connsiteX572" fmla="*/ 45753 w 12083644"/>
              <a:gd name="connsiteY572" fmla="*/ 1589935 h 3856037"/>
              <a:gd name="connsiteX573" fmla="*/ 48832 w 12083644"/>
              <a:gd name="connsiteY573" fmla="*/ 1590155 h 3856037"/>
              <a:gd name="connsiteX574" fmla="*/ 51692 w 12083644"/>
              <a:gd name="connsiteY574" fmla="*/ 1590375 h 3856037"/>
              <a:gd name="connsiteX575" fmla="*/ 54111 w 12083644"/>
              <a:gd name="connsiteY575" fmla="*/ 1590815 h 3856037"/>
              <a:gd name="connsiteX576" fmla="*/ 56201 w 12083644"/>
              <a:gd name="connsiteY576" fmla="*/ 1591365 h 3856037"/>
              <a:gd name="connsiteX577" fmla="*/ 60051 w 12083644"/>
              <a:gd name="connsiteY577" fmla="*/ 1592465 h 3856037"/>
              <a:gd name="connsiteX578" fmla="*/ 64780 w 12083644"/>
              <a:gd name="connsiteY578" fmla="*/ 1593454 h 3856037"/>
              <a:gd name="connsiteX579" fmla="*/ 76768 w 12083644"/>
              <a:gd name="connsiteY579" fmla="*/ 1595654 h 3856037"/>
              <a:gd name="connsiteX580" fmla="*/ 84357 w 12083644"/>
              <a:gd name="connsiteY580" fmla="*/ 1597084 h 3856037"/>
              <a:gd name="connsiteX581" fmla="*/ 92715 w 12083644"/>
              <a:gd name="connsiteY581" fmla="*/ 1598954 h 3856037"/>
              <a:gd name="connsiteX582" fmla="*/ 102504 w 12083644"/>
              <a:gd name="connsiteY582" fmla="*/ 1601153 h 3856037"/>
              <a:gd name="connsiteX583" fmla="*/ 113392 w 12083644"/>
              <a:gd name="connsiteY583" fmla="*/ 1604233 h 3856037"/>
              <a:gd name="connsiteX584" fmla="*/ 125600 w 12083644"/>
              <a:gd name="connsiteY584" fmla="*/ 1608192 h 3856037"/>
              <a:gd name="connsiteX585" fmla="*/ 139129 w 12083644"/>
              <a:gd name="connsiteY585" fmla="*/ 1612811 h 3856037"/>
              <a:gd name="connsiteX586" fmla="*/ 146387 w 12083644"/>
              <a:gd name="connsiteY586" fmla="*/ 1615451 h 3856037"/>
              <a:gd name="connsiteX587" fmla="*/ 154196 w 12083644"/>
              <a:gd name="connsiteY587" fmla="*/ 1618530 h 3856037"/>
              <a:gd name="connsiteX588" fmla="*/ 162115 w 12083644"/>
              <a:gd name="connsiteY588" fmla="*/ 1621830 h 3856037"/>
              <a:gd name="connsiteX589" fmla="*/ 170693 w 12083644"/>
              <a:gd name="connsiteY589" fmla="*/ 1625349 h 3856037"/>
              <a:gd name="connsiteX590" fmla="*/ 179712 w 12083644"/>
              <a:gd name="connsiteY590" fmla="*/ 1629419 h 3856037"/>
              <a:gd name="connsiteX591" fmla="*/ 188950 w 12083644"/>
              <a:gd name="connsiteY591" fmla="*/ 1633488 h 3856037"/>
              <a:gd name="connsiteX592" fmla="*/ 198739 w 12083644"/>
              <a:gd name="connsiteY592" fmla="*/ 1638217 h 3856037"/>
              <a:gd name="connsiteX593" fmla="*/ 208967 w 12083644"/>
              <a:gd name="connsiteY593" fmla="*/ 1643057 h 3856037"/>
              <a:gd name="connsiteX594" fmla="*/ 219526 w 12083644"/>
              <a:gd name="connsiteY594" fmla="*/ 1648336 h 3856037"/>
              <a:gd name="connsiteX595" fmla="*/ 230744 w 12083644"/>
              <a:gd name="connsiteY595" fmla="*/ 1654275 h 3856037"/>
              <a:gd name="connsiteX596" fmla="*/ 242182 w 12083644"/>
              <a:gd name="connsiteY596" fmla="*/ 1660434 h 3856037"/>
              <a:gd name="connsiteX597" fmla="*/ 254281 w 12083644"/>
              <a:gd name="connsiteY597" fmla="*/ 1666923 h 3856037"/>
              <a:gd name="connsiteX598" fmla="*/ 279136 w 12083644"/>
              <a:gd name="connsiteY598" fmla="*/ 1680671 h 3856037"/>
              <a:gd name="connsiteX599" fmla="*/ 304542 w 12083644"/>
              <a:gd name="connsiteY599" fmla="*/ 1694529 h 3856037"/>
              <a:gd name="connsiteX600" fmla="*/ 330168 w 12083644"/>
              <a:gd name="connsiteY600" fmla="*/ 1708166 h 3856037"/>
              <a:gd name="connsiteX601" fmla="*/ 356344 w 12083644"/>
              <a:gd name="connsiteY601" fmla="*/ 1721694 h 3856037"/>
              <a:gd name="connsiteX602" fmla="*/ 383070 w 12083644"/>
              <a:gd name="connsiteY602" fmla="*/ 1735002 h 3856037"/>
              <a:gd name="connsiteX603" fmla="*/ 396598 w 12083644"/>
              <a:gd name="connsiteY603" fmla="*/ 1741711 h 3856037"/>
              <a:gd name="connsiteX604" fmla="*/ 410127 w 12083644"/>
              <a:gd name="connsiteY604" fmla="*/ 1747980 h 3856037"/>
              <a:gd name="connsiteX605" fmla="*/ 423984 w 12083644"/>
              <a:gd name="connsiteY605" fmla="*/ 1754359 h 3856037"/>
              <a:gd name="connsiteX606" fmla="*/ 437622 w 12083644"/>
              <a:gd name="connsiteY606" fmla="*/ 1760628 h 3856037"/>
              <a:gd name="connsiteX607" fmla="*/ 451699 w 12083644"/>
              <a:gd name="connsiteY607" fmla="*/ 1766787 h 3856037"/>
              <a:gd name="connsiteX608" fmla="*/ 465667 w 12083644"/>
              <a:gd name="connsiteY608" fmla="*/ 1772726 h 3856037"/>
              <a:gd name="connsiteX609" fmla="*/ 479965 w 12083644"/>
              <a:gd name="connsiteY609" fmla="*/ 1778665 h 3856037"/>
              <a:gd name="connsiteX610" fmla="*/ 494263 w 12083644"/>
              <a:gd name="connsiteY610" fmla="*/ 1784165 h 3856037"/>
              <a:gd name="connsiteX611" fmla="*/ 508561 w 12083644"/>
              <a:gd name="connsiteY611" fmla="*/ 1789664 h 3856037"/>
              <a:gd name="connsiteX612" fmla="*/ 522969 w 12083644"/>
              <a:gd name="connsiteY612" fmla="*/ 1794943 h 3856037"/>
              <a:gd name="connsiteX613" fmla="*/ 537706 w 12083644"/>
              <a:gd name="connsiteY613" fmla="*/ 1800112 h 3856037"/>
              <a:gd name="connsiteX614" fmla="*/ 552444 w 12083644"/>
              <a:gd name="connsiteY614" fmla="*/ 1804951 h 3856037"/>
              <a:gd name="connsiteX615" fmla="*/ 567291 w 12083644"/>
              <a:gd name="connsiteY615" fmla="*/ 1809461 h 3856037"/>
              <a:gd name="connsiteX616" fmla="*/ 582249 w 12083644"/>
              <a:gd name="connsiteY616" fmla="*/ 1813970 h 3856037"/>
              <a:gd name="connsiteX617" fmla="*/ 597317 w 12083644"/>
              <a:gd name="connsiteY617" fmla="*/ 1818259 h 3856037"/>
              <a:gd name="connsiteX618" fmla="*/ 612495 w 12083644"/>
              <a:gd name="connsiteY618" fmla="*/ 1822109 h 3856037"/>
              <a:gd name="connsiteX619" fmla="*/ 627782 w 12083644"/>
              <a:gd name="connsiteY619" fmla="*/ 1825848 h 3856037"/>
              <a:gd name="connsiteX620" fmla="*/ 643070 w 12083644"/>
              <a:gd name="connsiteY620" fmla="*/ 1829038 h 3856037"/>
              <a:gd name="connsiteX621" fmla="*/ 658577 w 12083644"/>
              <a:gd name="connsiteY621" fmla="*/ 1832117 h 3856037"/>
              <a:gd name="connsiteX622" fmla="*/ 674305 w 12083644"/>
              <a:gd name="connsiteY622" fmla="*/ 1834757 h 3856037"/>
              <a:gd name="connsiteX623" fmla="*/ 690032 w 12083644"/>
              <a:gd name="connsiteY623" fmla="*/ 1837286 h 3856037"/>
              <a:gd name="connsiteX624" fmla="*/ 705760 w 12083644"/>
              <a:gd name="connsiteY624" fmla="*/ 1839486 h 3856037"/>
              <a:gd name="connsiteX625" fmla="*/ 713789 w 12083644"/>
              <a:gd name="connsiteY625" fmla="*/ 1840366 h 3856037"/>
              <a:gd name="connsiteX626" fmla="*/ 721487 w 12083644"/>
              <a:gd name="connsiteY626" fmla="*/ 1840916 h 3856037"/>
              <a:gd name="connsiteX627" fmla="*/ 729296 w 12083644"/>
              <a:gd name="connsiteY627" fmla="*/ 1841576 h 3856037"/>
              <a:gd name="connsiteX628" fmla="*/ 736775 w 12083644"/>
              <a:gd name="connsiteY628" fmla="*/ 1841906 h 3856037"/>
              <a:gd name="connsiteX629" fmla="*/ 744364 w 12083644"/>
              <a:gd name="connsiteY629" fmla="*/ 1841906 h 3856037"/>
              <a:gd name="connsiteX630" fmla="*/ 751733 w 12083644"/>
              <a:gd name="connsiteY630" fmla="*/ 1842126 h 3856037"/>
              <a:gd name="connsiteX631" fmla="*/ 759103 w 12083644"/>
              <a:gd name="connsiteY631" fmla="*/ 1841906 h 3856037"/>
              <a:gd name="connsiteX632" fmla="*/ 766250 w 12083644"/>
              <a:gd name="connsiteY632" fmla="*/ 1841576 h 3856037"/>
              <a:gd name="connsiteX633" fmla="*/ 773399 w 12083644"/>
              <a:gd name="connsiteY633" fmla="*/ 1841136 h 3856037"/>
              <a:gd name="connsiteX634" fmla="*/ 780328 w 12083644"/>
              <a:gd name="connsiteY634" fmla="*/ 1840476 h 3856037"/>
              <a:gd name="connsiteX635" fmla="*/ 787257 w 12083644"/>
              <a:gd name="connsiteY635" fmla="*/ 1839926 h 3856037"/>
              <a:gd name="connsiteX636" fmla="*/ 793967 w 12083644"/>
              <a:gd name="connsiteY636" fmla="*/ 1839046 h 3856037"/>
              <a:gd name="connsiteX637" fmla="*/ 800785 w 12083644"/>
              <a:gd name="connsiteY637" fmla="*/ 1838056 h 3856037"/>
              <a:gd name="connsiteX638" fmla="*/ 807274 w 12083644"/>
              <a:gd name="connsiteY638" fmla="*/ 1837066 h 3856037"/>
              <a:gd name="connsiteX639" fmla="*/ 813763 w 12083644"/>
              <a:gd name="connsiteY639" fmla="*/ 1835857 h 3856037"/>
              <a:gd name="connsiteX640" fmla="*/ 820142 w 12083644"/>
              <a:gd name="connsiteY640" fmla="*/ 1834647 h 3856037"/>
              <a:gd name="connsiteX641" fmla="*/ 832570 w 12083644"/>
              <a:gd name="connsiteY641" fmla="*/ 1831567 h 3856037"/>
              <a:gd name="connsiteX642" fmla="*/ 844448 w 12083644"/>
              <a:gd name="connsiteY642" fmla="*/ 1828268 h 3856037"/>
              <a:gd name="connsiteX643" fmla="*/ 855887 w 12083644"/>
              <a:gd name="connsiteY643" fmla="*/ 1824748 h 3856037"/>
              <a:gd name="connsiteX644" fmla="*/ 866885 w 12083644"/>
              <a:gd name="connsiteY644" fmla="*/ 1820899 h 3856037"/>
              <a:gd name="connsiteX645" fmla="*/ 877553 w 12083644"/>
              <a:gd name="connsiteY645" fmla="*/ 1816829 h 3856037"/>
              <a:gd name="connsiteX646" fmla="*/ 887562 w 12083644"/>
              <a:gd name="connsiteY646" fmla="*/ 1812540 h 3856037"/>
              <a:gd name="connsiteX647" fmla="*/ 897130 w 12083644"/>
              <a:gd name="connsiteY647" fmla="*/ 1808031 h 3856037"/>
              <a:gd name="connsiteX648" fmla="*/ 906369 w 12083644"/>
              <a:gd name="connsiteY648" fmla="*/ 1803522 h 3856037"/>
              <a:gd name="connsiteX649" fmla="*/ 914947 w 12083644"/>
              <a:gd name="connsiteY649" fmla="*/ 1798902 h 3856037"/>
              <a:gd name="connsiteX650" fmla="*/ 922866 w 12083644"/>
              <a:gd name="connsiteY650" fmla="*/ 1794173 h 3856037"/>
              <a:gd name="connsiteX651" fmla="*/ 930676 w 12083644"/>
              <a:gd name="connsiteY651" fmla="*/ 1789664 h 3856037"/>
              <a:gd name="connsiteX652" fmla="*/ 937604 w 12083644"/>
              <a:gd name="connsiteY652" fmla="*/ 1785154 h 3856037"/>
              <a:gd name="connsiteX653" fmla="*/ 944093 w 12083644"/>
              <a:gd name="connsiteY653" fmla="*/ 1780645 h 3856037"/>
              <a:gd name="connsiteX654" fmla="*/ 950252 w 12083644"/>
              <a:gd name="connsiteY654" fmla="*/ 1776356 h 3856037"/>
              <a:gd name="connsiteX655" fmla="*/ 955531 w 12083644"/>
              <a:gd name="connsiteY655" fmla="*/ 1772286 h 3856037"/>
              <a:gd name="connsiteX656" fmla="*/ 960700 w 12083644"/>
              <a:gd name="connsiteY656" fmla="*/ 1768657 h 3856037"/>
              <a:gd name="connsiteX657" fmla="*/ 968839 w 12083644"/>
              <a:gd name="connsiteY657" fmla="*/ 1761948 h 3856037"/>
              <a:gd name="connsiteX658" fmla="*/ 974778 w 12083644"/>
              <a:gd name="connsiteY658" fmla="*/ 1756559 h 3856037"/>
              <a:gd name="connsiteX659" fmla="*/ 978187 w 12083644"/>
              <a:gd name="connsiteY659" fmla="*/ 1753149 h 3856037"/>
              <a:gd name="connsiteX660" fmla="*/ 979397 w 12083644"/>
              <a:gd name="connsiteY660" fmla="*/ 1751940 h 3856037"/>
              <a:gd name="connsiteX661" fmla="*/ 982697 w 12083644"/>
              <a:gd name="connsiteY661" fmla="*/ 1746441 h 3856037"/>
              <a:gd name="connsiteX662" fmla="*/ 985556 w 12083644"/>
              <a:gd name="connsiteY662" fmla="*/ 1741051 h 3856037"/>
              <a:gd name="connsiteX663" fmla="*/ 988197 w 12083644"/>
              <a:gd name="connsiteY663" fmla="*/ 1736212 h 3856037"/>
              <a:gd name="connsiteX664" fmla="*/ 990286 w 12083644"/>
              <a:gd name="connsiteY664" fmla="*/ 1731483 h 3856037"/>
              <a:gd name="connsiteX665" fmla="*/ 992045 w 12083644"/>
              <a:gd name="connsiteY665" fmla="*/ 1727194 h 3856037"/>
              <a:gd name="connsiteX666" fmla="*/ 993476 w 12083644"/>
              <a:gd name="connsiteY666" fmla="*/ 1723124 h 3856037"/>
              <a:gd name="connsiteX667" fmla="*/ 994575 w 12083644"/>
              <a:gd name="connsiteY667" fmla="*/ 1719275 h 3856037"/>
              <a:gd name="connsiteX668" fmla="*/ 995345 w 12083644"/>
              <a:gd name="connsiteY668" fmla="*/ 1715755 h 3856037"/>
              <a:gd name="connsiteX669" fmla="*/ 995786 w 12083644"/>
              <a:gd name="connsiteY669" fmla="*/ 1712236 h 3856037"/>
              <a:gd name="connsiteX670" fmla="*/ 995786 w 12083644"/>
              <a:gd name="connsiteY670" fmla="*/ 1709376 h 3856037"/>
              <a:gd name="connsiteX671" fmla="*/ 995565 w 12083644"/>
              <a:gd name="connsiteY671" fmla="*/ 1706517 h 3856037"/>
              <a:gd name="connsiteX672" fmla="*/ 994905 w 12083644"/>
              <a:gd name="connsiteY672" fmla="*/ 1704097 h 3856037"/>
              <a:gd name="connsiteX673" fmla="*/ 994135 w 12083644"/>
              <a:gd name="connsiteY673" fmla="*/ 1701678 h 3856037"/>
              <a:gd name="connsiteX674" fmla="*/ 993145 w 12083644"/>
              <a:gd name="connsiteY674" fmla="*/ 1699588 h 3856037"/>
              <a:gd name="connsiteX675" fmla="*/ 991715 w 12083644"/>
              <a:gd name="connsiteY675" fmla="*/ 1697828 h 3856037"/>
              <a:gd name="connsiteX676" fmla="*/ 990066 w 12083644"/>
              <a:gd name="connsiteY676" fmla="*/ 1696178 h 3856037"/>
              <a:gd name="connsiteX677" fmla="*/ 987976 w 12083644"/>
              <a:gd name="connsiteY677" fmla="*/ 1694749 h 3856037"/>
              <a:gd name="connsiteX678" fmla="*/ 985996 w 12083644"/>
              <a:gd name="connsiteY678" fmla="*/ 1693539 h 3856037"/>
              <a:gd name="connsiteX679" fmla="*/ 983577 w 12083644"/>
              <a:gd name="connsiteY679" fmla="*/ 1692439 h 3856037"/>
              <a:gd name="connsiteX680" fmla="*/ 980827 w 12083644"/>
              <a:gd name="connsiteY680" fmla="*/ 1691669 h 3856037"/>
              <a:gd name="connsiteX681" fmla="*/ 977859 w 12083644"/>
              <a:gd name="connsiteY681" fmla="*/ 1691009 h 3856037"/>
              <a:gd name="connsiteX682" fmla="*/ 974778 w 12083644"/>
              <a:gd name="connsiteY682" fmla="*/ 1690679 h 3856037"/>
              <a:gd name="connsiteX683" fmla="*/ 971259 w 12083644"/>
              <a:gd name="connsiteY683" fmla="*/ 1690239 h 3856037"/>
              <a:gd name="connsiteX684" fmla="*/ 967850 w 12083644"/>
              <a:gd name="connsiteY684" fmla="*/ 1690239 h 3856037"/>
              <a:gd name="connsiteX685" fmla="*/ 963891 w 12083644"/>
              <a:gd name="connsiteY685" fmla="*/ 1690239 h 3856037"/>
              <a:gd name="connsiteX686" fmla="*/ 960040 w 12083644"/>
              <a:gd name="connsiteY686" fmla="*/ 1690459 h 3856037"/>
              <a:gd name="connsiteX687" fmla="*/ 955971 w 12083644"/>
              <a:gd name="connsiteY687" fmla="*/ 1690679 h 3856037"/>
              <a:gd name="connsiteX688" fmla="*/ 951462 w 12083644"/>
              <a:gd name="connsiteY688" fmla="*/ 1691009 h 3856037"/>
              <a:gd name="connsiteX689" fmla="*/ 942443 w 12083644"/>
              <a:gd name="connsiteY689" fmla="*/ 1692439 h 3856037"/>
              <a:gd name="connsiteX690" fmla="*/ 932655 w 12083644"/>
              <a:gd name="connsiteY690" fmla="*/ 1694309 h 3856037"/>
              <a:gd name="connsiteX691" fmla="*/ 922206 w 12083644"/>
              <a:gd name="connsiteY691" fmla="*/ 1696618 h 3856037"/>
              <a:gd name="connsiteX692" fmla="*/ 911429 w 12083644"/>
              <a:gd name="connsiteY692" fmla="*/ 1699258 h 3856037"/>
              <a:gd name="connsiteX693" fmla="*/ 900210 w 12083644"/>
              <a:gd name="connsiteY693" fmla="*/ 1702117 h 3856037"/>
              <a:gd name="connsiteX694" fmla="*/ 888772 w 12083644"/>
              <a:gd name="connsiteY694" fmla="*/ 1705307 h 3856037"/>
              <a:gd name="connsiteX695" fmla="*/ 864685 w 12083644"/>
              <a:gd name="connsiteY695" fmla="*/ 1712236 h 3856037"/>
              <a:gd name="connsiteX696" fmla="*/ 840159 w 12083644"/>
              <a:gd name="connsiteY696" fmla="*/ 1719825 h 3856037"/>
              <a:gd name="connsiteX697" fmla="*/ 815413 w 12083644"/>
              <a:gd name="connsiteY697" fmla="*/ 1727633 h 3856037"/>
              <a:gd name="connsiteX698" fmla="*/ 790997 w 12083644"/>
              <a:gd name="connsiteY698" fmla="*/ 1734782 h 3856037"/>
              <a:gd name="connsiteX699" fmla="*/ 779118 w 12083644"/>
              <a:gd name="connsiteY699" fmla="*/ 1737972 h 3856037"/>
              <a:gd name="connsiteX700" fmla="*/ 767680 w 12083644"/>
              <a:gd name="connsiteY700" fmla="*/ 1741271 h 3856037"/>
              <a:gd name="connsiteX701" fmla="*/ 756462 w 12083644"/>
              <a:gd name="connsiteY701" fmla="*/ 1744131 h 3856037"/>
              <a:gd name="connsiteX702" fmla="*/ 745574 w 12083644"/>
              <a:gd name="connsiteY702" fmla="*/ 1746550 h 3856037"/>
              <a:gd name="connsiteX703" fmla="*/ 737215 w 12083644"/>
              <a:gd name="connsiteY703" fmla="*/ 1748420 h 3856037"/>
              <a:gd name="connsiteX704" fmla="*/ 728857 w 12083644"/>
              <a:gd name="connsiteY704" fmla="*/ 1750070 h 3856037"/>
              <a:gd name="connsiteX705" fmla="*/ 720938 w 12083644"/>
              <a:gd name="connsiteY705" fmla="*/ 1751500 h 3856037"/>
              <a:gd name="connsiteX706" fmla="*/ 712909 w 12083644"/>
              <a:gd name="connsiteY706" fmla="*/ 1752710 h 3856037"/>
              <a:gd name="connsiteX707" fmla="*/ 704990 w 12083644"/>
              <a:gd name="connsiteY707" fmla="*/ 1753919 h 3856037"/>
              <a:gd name="connsiteX708" fmla="*/ 697401 w 12083644"/>
              <a:gd name="connsiteY708" fmla="*/ 1754799 h 3856037"/>
              <a:gd name="connsiteX709" fmla="*/ 689812 w 12083644"/>
              <a:gd name="connsiteY709" fmla="*/ 1755569 h 3856037"/>
              <a:gd name="connsiteX710" fmla="*/ 682553 w 12083644"/>
              <a:gd name="connsiteY710" fmla="*/ 1756229 h 3856037"/>
              <a:gd name="connsiteX711" fmla="*/ 675405 w 12083644"/>
              <a:gd name="connsiteY711" fmla="*/ 1756559 h 3856037"/>
              <a:gd name="connsiteX712" fmla="*/ 668256 w 12083644"/>
              <a:gd name="connsiteY712" fmla="*/ 1756779 h 3856037"/>
              <a:gd name="connsiteX713" fmla="*/ 661217 w 12083644"/>
              <a:gd name="connsiteY713" fmla="*/ 1756999 h 3856037"/>
              <a:gd name="connsiteX714" fmla="*/ 654508 w 12083644"/>
              <a:gd name="connsiteY714" fmla="*/ 1756779 h 3856037"/>
              <a:gd name="connsiteX715" fmla="*/ 647799 w 12083644"/>
              <a:gd name="connsiteY715" fmla="*/ 1756559 h 3856037"/>
              <a:gd name="connsiteX716" fmla="*/ 641200 w 12083644"/>
              <a:gd name="connsiteY716" fmla="*/ 1756449 h 3856037"/>
              <a:gd name="connsiteX717" fmla="*/ 634931 w 12083644"/>
              <a:gd name="connsiteY717" fmla="*/ 1756009 h 3856037"/>
              <a:gd name="connsiteX718" fmla="*/ 628773 w 12083644"/>
              <a:gd name="connsiteY718" fmla="*/ 1755349 h 3856037"/>
              <a:gd name="connsiteX719" fmla="*/ 622613 w 12083644"/>
              <a:gd name="connsiteY719" fmla="*/ 1754579 h 3856037"/>
              <a:gd name="connsiteX720" fmla="*/ 616784 w 12083644"/>
              <a:gd name="connsiteY720" fmla="*/ 1753919 h 3856037"/>
              <a:gd name="connsiteX721" fmla="*/ 610846 w 12083644"/>
              <a:gd name="connsiteY721" fmla="*/ 1752929 h 3856037"/>
              <a:gd name="connsiteX722" fmla="*/ 605126 w 12083644"/>
              <a:gd name="connsiteY722" fmla="*/ 1751940 h 3856037"/>
              <a:gd name="connsiteX723" fmla="*/ 594237 w 12083644"/>
              <a:gd name="connsiteY723" fmla="*/ 1749630 h 3856037"/>
              <a:gd name="connsiteX724" fmla="*/ 583899 w 12083644"/>
              <a:gd name="connsiteY724" fmla="*/ 1746990 h 3856037"/>
              <a:gd name="connsiteX725" fmla="*/ 574111 w 12083644"/>
              <a:gd name="connsiteY725" fmla="*/ 1743911 h 3856037"/>
              <a:gd name="connsiteX726" fmla="*/ 564652 w 12083644"/>
              <a:gd name="connsiteY726" fmla="*/ 1740831 h 3856037"/>
              <a:gd name="connsiteX727" fmla="*/ 555853 w 12083644"/>
              <a:gd name="connsiteY727" fmla="*/ 1737422 h 3856037"/>
              <a:gd name="connsiteX728" fmla="*/ 547715 w 12083644"/>
              <a:gd name="connsiteY728" fmla="*/ 1733683 h 3856037"/>
              <a:gd name="connsiteX729" fmla="*/ 539906 w 12083644"/>
              <a:gd name="connsiteY729" fmla="*/ 1730053 h 3856037"/>
              <a:gd name="connsiteX730" fmla="*/ 532757 w 12083644"/>
              <a:gd name="connsiteY730" fmla="*/ 1726424 h 3856037"/>
              <a:gd name="connsiteX731" fmla="*/ 526268 w 12083644"/>
              <a:gd name="connsiteY731" fmla="*/ 1722464 h 3856037"/>
              <a:gd name="connsiteX732" fmla="*/ 519889 w 12083644"/>
              <a:gd name="connsiteY732" fmla="*/ 1718615 h 3856037"/>
              <a:gd name="connsiteX733" fmla="*/ 514390 w 12083644"/>
              <a:gd name="connsiteY733" fmla="*/ 1714985 h 3856037"/>
              <a:gd name="connsiteX734" fmla="*/ 509330 w 12083644"/>
              <a:gd name="connsiteY734" fmla="*/ 1711246 h 3856037"/>
              <a:gd name="connsiteX735" fmla="*/ 504601 w 12083644"/>
              <a:gd name="connsiteY735" fmla="*/ 1707617 h 3856037"/>
              <a:gd name="connsiteX736" fmla="*/ 500532 w 12083644"/>
              <a:gd name="connsiteY736" fmla="*/ 1704317 h 3856037"/>
              <a:gd name="connsiteX737" fmla="*/ 497122 w 12083644"/>
              <a:gd name="connsiteY737" fmla="*/ 1701238 h 3856037"/>
              <a:gd name="connsiteX738" fmla="*/ 493823 w 12083644"/>
              <a:gd name="connsiteY738" fmla="*/ 1698378 h 3856037"/>
              <a:gd name="connsiteX739" fmla="*/ 489094 w 12083644"/>
              <a:gd name="connsiteY739" fmla="*/ 1693759 h 3856037"/>
              <a:gd name="connsiteX740" fmla="*/ 486234 w 12083644"/>
              <a:gd name="connsiteY740" fmla="*/ 1690679 h 3856037"/>
              <a:gd name="connsiteX741" fmla="*/ 485244 w 12083644"/>
              <a:gd name="connsiteY741" fmla="*/ 1689579 h 3856037"/>
              <a:gd name="connsiteX742" fmla="*/ 476006 w 12083644"/>
              <a:gd name="connsiteY742" fmla="*/ 1679791 h 3856037"/>
              <a:gd name="connsiteX743" fmla="*/ 467867 w 12083644"/>
              <a:gd name="connsiteY743" fmla="*/ 1670662 h 3856037"/>
              <a:gd name="connsiteX744" fmla="*/ 460718 w 12083644"/>
              <a:gd name="connsiteY744" fmla="*/ 1662084 h 3856037"/>
              <a:gd name="connsiteX745" fmla="*/ 454339 w 12083644"/>
              <a:gd name="connsiteY745" fmla="*/ 1654055 h 3856037"/>
              <a:gd name="connsiteX746" fmla="*/ 449280 w 12083644"/>
              <a:gd name="connsiteY746" fmla="*/ 1646576 h 3856037"/>
              <a:gd name="connsiteX747" fmla="*/ 446860 w 12083644"/>
              <a:gd name="connsiteY747" fmla="*/ 1643057 h 3856037"/>
              <a:gd name="connsiteX748" fmla="*/ 444771 w 12083644"/>
              <a:gd name="connsiteY748" fmla="*/ 1639647 h 3856037"/>
              <a:gd name="connsiteX749" fmla="*/ 442901 w 12083644"/>
              <a:gd name="connsiteY749" fmla="*/ 1636348 h 3856037"/>
              <a:gd name="connsiteX750" fmla="*/ 441471 w 12083644"/>
              <a:gd name="connsiteY750" fmla="*/ 1633048 h 3856037"/>
              <a:gd name="connsiteX751" fmla="*/ 440041 w 12083644"/>
              <a:gd name="connsiteY751" fmla="*/ 1629969 h 3856037"/>
              <a:gd name="connsiteX752" fmla="*/ 438831 w 12083644"/>
              <a:gd name="connsiteY752" fmla="*/ 1627109 h 3856037"/>
              <a:gd name="connsiteX753" fmla="*/ 437842 w 12083644"/>
              <a:gd name="connsiteY753" fmla="*/ 1624250 h 3856037"/>
              <a:gd name="connsiteX754" fmla="*/ 437072 w 12083644"/>
              <a:gd name="connsiteY754" fmla="*/ 1621390 h 3856037"/>
              <a:gd name="connsiteX755" fmla="*/ 436412 w 12083644"/>
              <a:gd name="connsiteY755" fmla="*/ 1618970 h 3856037"/>
              <a:gd name="connsiteX756" fmla="*/ 435972 w 12083644"/>
              <a:gd name="connsiteY756" fmla="*/ 1616551 h 3856037"/>
              <a:gd name="connsiteX757" fmla="*/ 435753 w 12083644"/>
              <a:gd name="connsiteY757" fmla="*/ 1614021 h 3856037"/>
              <a:gd name="connsiteX758" fmla="*/ 435642 w 12083644"/>
              <a:gd name="connsiteY758" fmla="*/ 1611822 h 3856037"/>
              <a:gd name="connsiteX759" fmla="*/ 435753 w 12083644"/>
              <a:gd name="connsiteY759" fmla="*/ 1609622 h 3856037"/>
              <a:gd name="connsiteX760" fmla="*/ 435972 w 12083644"/>
              <a:gd name="connsiteY760" fmla="*/ 1607532 h 3856037"/>
              <a:gd name="connsiteX761" fmla="*/ 436632 w 12083644"/>
              <a:gd name="connsiteY761" fmla="*/ 1605663 h 3856037"/>
              <a:gd name="connsiteX762" fmla="*/ 437072 w 12083644"/>
              <a:gd name="connsiteY762" fmla="*/ 1603903 h 3856037"/>
              <a:gd name="connsiteX763" fmla="*/ 437842 w 12083644"/>
              <a:gd name="connsiteY763" fmla="*/ 1602033 h 3856037"/>
              <a:gd name="connsiteX764" fmla="*/ 438831 w 12083644"/>
              <a:gd name="connsiteY764" fmla="*/ 1600383 h 3856037"/>
              <a:gd name="connsiteX765" fmla="*/ 439931 w 12083644"/>
              <a:gd name="connsiteY765" fmla="*/ 1598954 h 3856037"/>
              <a:gd name="connsiteX766" fmla="*/ 440922 w 12083644"/>
              <a:gd name="connsiteY766" fmla="*/ 1597524 h 3856037"/>
              <a:gd name="connsiteX767" fmla="*/ 442351 w 12083644"/>
              <a:gd name="connsiteY767" fmla="*/ 1596314 h 3856037"/>
              <a:gd name="connsiteX768" fmla="*/ 443781 w 12083644"/>
              <a:gd name="connsiteY768" fmla="*/ 1594884 h 3856037"/>
              <a:gd name="connsiteX769" fmla="*/ 445430 w 12083644"/>
              <a:gd name="connsiteY769" fmla="*/ 1593894 h 3856037"/>
              <a:gd name="connsiteX770" fmla="*/ 447080 w 12083644"/>
              <a:gd name="connsiteY770" fmla="*/ 1592795 h 3856037"/>
              <a:gd name="connsiteX771" fmla="*/ 448840 w 12083644"/>
              <a:gd name="connsiteY771" fmla="*/ 1591805 h 3856037"/>
              <a:gd name="connsiteX772" fmla="*/ 450710 w 12083644"/>
              <a:gd name="connsiteY772" fmla="*/ 1591035 h 3856037"/>
              <a:gd name="connsiteX773" fmla="*/ 454999 w 12083644"/>
              <a:gd name="connsiteY773" fmla="*/ 1589605 h 3856037"/>
              <a:gd name="connsiteX774" fmla="*/ 459508 w 12083644"/>
              <a:gd name="connsiteY774" fmla="*/ 1588285 h 3856037"/>
              <a:gd name="connsiteX775" fmla="*/ 464348 w 12083644"/>
              <a:gd name="connsiteY775" fmla="*/ 1587735 h 3856037"/>
              <a:gd name="connsiteX776" fmla="*/ 469517 w 12083644"/>
              <a:gd name="connsiteY776" fmla="*/ 1587075 h 3856037"/>
              <a:gd name="connsiteX777" fmla="*/ 475016 w 12083644"/>
              <a:gd name="connsiteY777" fmla="*/ 1587075 h 3856037"/>
              <a:gd name="connsiteX778" fmla="*/ 480735 w 12083644"/>
              <a:gd name="connsiteY778" fmla="*/ 1587075 h 3856037"/>
              <a:gd name="connsiteX779" fmla="*/ 486674 w 12083644"/>
              <a:gd name="connsiteY779" fmla="*/ 1587515 h 3856037"/>
              <a:gd name="connsiteX780" fmla="*/ 492833 w 12083644"/>
              <a:gd name="connsiteY780" fmla="*/ 1588285 h 3856037"/>
              <a:gd name="connsiteX781" fmla="*/ 499102 w 12083644"/>
              <a:gd name="connsiteY781" fmla="*/ 1589385 h 3856037"/>
              <a:gd name="connsiteX782" fmla="*/ 505481 w 12083644"/>
              <a:gd name="connsiteY782" fmla="*/ 1590595 h 3856037"/>
              <a:gd name="connsiteX783" fmla="*/ 511750 w 12083644"/>
              <a:gd name="connsiteY783" fmla="*/ 1592025 h 3856037"/>
              <a:gd name="connsiteX784" fmla="*/ 518129 w 12083644"/>
              <a:gd name="connsiteY784" fmla="*/ 1593674 h 3856037"/>
              <a:gd name="connsiteX785" fmla="*/ 524398 w 12083644"/>
              <a:gd name="connsiteY785" fmla="*/ 1595434 h 3856037"/>
              <a:gd name="connsiteX786" fmla="*/ 530777 w 12083644"/>
              <a:gd name="connsiteY786" fmla="*/ 1597524 h 3856037"/>
              <a:gd name="connsiteX787" fmla="*/ 536937 w 12083644"/>
              <a:gd name="connsiteY787" fmla="*/ 1599723 h 3856037"/>
              <a:gd name="connsiteX788" fmla="*/ 543205 w 12083644"/>
              <a:gd name="connsiteY788" fmla="*/ 1601593 h 3856037"/>
              <a:gd name="connsiteX789" fmla="*/ 549804 w 12083644"/>
              <a:gd name="connsiteY789" fmla="*/ 1603023 h 3856037"/>
              <a:gd name="connsiteX790" fmla="*/ 556293 w 12083644"/>
              <a:gd name="connsiteY790" fmla="*/ 1604453 h 3856037"/>
              <a:gd name="connsiteX791" fmla="*/ 562782 w 12083644"/>
              <a:gd name="connsiteY791" fmla="*/ 1605663 h 3856037"/>
              <a:gd name="connsiteX792" fmla="*/ 569601 w 12083644"/>
              <a:gd name="connsiteY792" fmla="*/ 1606762 h 3856037"/>
              <a:gd name="connsiteX793" fmla="*/ 576531 w 12083644"/>
              <a:gd name="connsiteY793" fmla="*/ 1607312 h 3856037"/>
              <a:gd name="connsiteX794" fmla="*/ 583679 w 12083644"/>
              <a:gd name="connsiteY794" fmla="*/ 1607972 h 3856037"/>
              <a:gd name="connsiteX795" fmla="*/ 590828 w 12083644"/>
              <a:gd name="connsiteY795" fmla="*/ 1608192 h 3856037"/>
              <a:gd name="connsiteX796" fmla="*/ 597978 w 12083644"/>
              <a:gd name="connsiteY796" fmla="*/ 1608302 h 3856037"/>
              <a:gd name="connsiteX797" fmla="*/ 605567 w 12083644"/>
              <a:gd name="connsiteY797" fmla="*/ 1608192 h 3856037"/>
              <a:gd name="connsiteX798" fmla="*/ 613044 w 12083644"/>
              <a:gd name="connsiteY798" fmla="*/ 1607752 h 3856037"/>
              <a:gd name="connsiteX799" fmla="*/ 621073 w 12083644"/>
              <a:gd name="connsiteY799" fmla="*/ 1607312 h 3856037"/>
              <a:gd name="connsiteX800" fmla="*/ 628992 w 12083644"/>
              <a:gd name="connsiteY800" fmla="*/ 1606542 h 3856037"/>
              <a:gd name="connsiteX801" fmla="*/ 637131 w 12083644"/>
              <a:gd name="connsiteY801" fmla="*/ 1605443 h 3856037"/>
              <a:gd name="connsiteX802" fmla="*/ 645489 w 12083644"/>
              <a:gd name="connsiteY802" fmla="*/ 1604233 h 3856037"/>
              <a:gd name="connsiteX803" fmla="*/ 654068 w 12083644"/>
              <a:gd name="connsiteY803" fmla="*/ 1603023 h 3856037"/>
              <a:gd name="connsiteX804" fmla="*/ 662867 w 12083644"/>
              <a:gd name="connsiteY804" fmla="*/ 1601373 h 3856037"/>
              <a:gd name="connsiteX805" fmla="*/ 671885 w 12083644"/>
              <a:gd name="connsiteY805" fmla="*/ 1599613 h 3856037"/>
              <a:gd name="connsiteX806" fmla="*/ 681125 w 12083644"/>
              <a:gd name="connsiteY806" fmla="*/ 1597524 h 3856037"/>
              <a:gd name="connsiteX807" fmla="*/ 690692 w 12083644"/>
              <a:gd name="connsiteY807" fmla="*/ 1595434 h 3856037"/>
              <a:gd name="connsiteX808" fmla="*/ 700481 w 12083644"/>
              <a:gd name="connsiteY808" fmla="*/ 1593014 h 3856037"/>
              <a:gd name="connsiteX809" fmla="*/ 720719 w 12083644"/>
              <a:gd name="connsiteY809" fmla="*/ 1587735 h 3856037"/>
              <a:gd name="connsiteX810" fmla="*/ 742164 w 12083644"/>
              <a:gd name="connsiteY810" fmla="*/ 1581576 h 3856037"/>
              <a:gd name="connsiteX811" fmla="*/ 764601 w 12083644"/>
              <a:gd name="connsiteY811" fmla="*/ 1574647 h 3856037"/>
              <a:gd name="connsiteX812" fmla="*/ 788247 w 12083644"/>
              <a:gd name="connsiteY812" fmla="*/ 1567059 h 3856037"/>
              <a:gd name="connsiteX813" fmla="*/ 813433 w 12083644"/>
              <a:gd name="connsiteY813" fmla="*/ 1558700 h 3856037"/>
              <a:gd name="connsiteX814" fmla="*/ 838730 w 12083644"/>
              <a:gd name="connsiteY814" fmla="*/ 1550341 h 3856037"/>
              <a:gd name="connsiteX815" fmla="*/ 862815 w 12083644"/>
              <a:gd name="connsiteY815" fmla="*/ 1542642 h 3856037"/>
              <a:gd name="connsiteX816" fmla="*/ 886132 w 12083644"/>
              <a:gd name="connsiteY816" fmla="*/ 1535493 h 3856037"/>
              <a:gd name="connsiteX817" fmla="*/ 907909 w 12083644"/>
              <a:gd name="connsiteY817" fmla="*/ 1528895 h 3856037"/>
              <a:gd name="connsiteX818" fmla="*/ 928585 w 12083644"/>
              <a:gd name="connsiteY818" fmla="*/ 1522955 h 3856037"/>
              <a:gd name="connsiteX819" fmla="*/ 947942 w 12083644"/>
              <a:gd name="connsiteY819" fmla="*/ 1517676 h 3856037"/>
              <a:gd name="connsiteX820" fmla="*/ 965759 w 12083644"/>
              <a:gd name="connsiteY820" fmla="*/ 1512947 h 3856037"/>
              <a:gd name="connsiteX821" fmla="*/ 982147 w 12083644"/>
              <a:gd name="connsiteY821" fmla="*/ 1508658 h 3856037"/>
              <a:gd name="connsiteX822" fmla="*/ 996775 w 12083644"/>
              <a:gd name="connsiteY822" fmla="*/ 1505248 h 3856037"/>
              <a:gd name="connsiteX823" fmla="*/ 1009863 w 12083644"/>
              <a:gd name="connsiteY823" fmla="*/ 1501949 h 3856037"/>
              <a:gd name="connsiteX824" fmla="*/ 1030539 w 12083644"/>
              <a:gd name="connsiteY824" fmla="*/ 1497439 h 3856037"/>
              <a:gd name="connsiteX825" fmla="*/ 1043407 w 12083644"/>
              <a:gd name="connsiteY825" fmla="*/ 1494580 h 3856037"/>
              <a:gd name="connsiteX826" fmla="*/ 1047807 w 12083644"/>
              <a:gd name="connsiteY826" fmla="*/ 1493810 h 3856037"/>
              <a:gd name="connsiteX827" fmla="*/ 1055175 w 12083644"/>
              <a:gd name="connsiteY827" fmla="*/ 1493150 h 3856037"/>
              <a:gd name="connsiteX828" fmla="*/ 1062324 w 12083644"/>
              <a:gd name="connsiteY828" fmla="*/ 1492820 h 3856037"/>
              <a:gd name="connsiteX829" fmla="*/ 1069473 w 12083644"/>
              <a:gd name="connsiteY829" fmla="*/ 1492380 h 3856037"/>
              <a:gd name="connsiteX830" fmla="*/ 1076623 w 12083644"/>
              <a:gd name="connsiteY830" fmla="*/ 1492160 h 3856037"/>
              <a:gd name="connsiteX831" fmla="*/ 1083771 w 12083644"/>
              <a:gd name="connsiteY831" fmla="*/ 1492160 h 3856037"/>
              <a:gd name="connsiteX832" fmla="*/ 1090920 w 12083644"/>
              <a:gd name="connsiteY832" fmla="*/ 1492160 h 3856037"/>
              <a:gd name="connsiteX833" fmla="*/ 1097849 w 12083644"/>
              <a:gd name="connsiteY833" fmla="*/ 1492380 h 3856037"/>
              <a:gd name="connsiteX834" fmla="*/ 1104998 w 12083644"/>
              <a:gd name="connsiteY834" fmla="*/ 1492600 h 3856037"/>
              <a:gd name="connsiteX835" fmla="*/ 1118966 w 12083644"/>
              <a:gd name="connsiteY835" fmla="*/ 1493590 h 3856037"/>
              <a:gd name="connsiteX836" fmla="*/ 1132603 w 12083644"/>
              <a:gd name="connsiteY836" fmla="*/ 1495020 h 3856037"/>
              <a:gd name="connsiteX837" fmla="*/ 1146241 w 12083644"/>
              <a:gd name="connsiteY837" fmla="*/ 1496890 h 3856037"/>
              <a:gd name="connsiteX838" fmla="*/ 1159770 w 12083644"/>
              <a:gd name="connsiteY838" fmla="*/ 1499309 h 3856037"/>
              <a:gd name="connsiteX839" fmla="*/ 1173187 w 12083644"/>
              <a:gd name="connsiteY839" fmla="*/ 1501949 h 3856037"/>
              <a:gd name="connsiteX840" fmla="*/ 1186275 w 12083644"/>
              <a:gd name="connsiteY840" fmla="*/ 1505028 h 3856037"/>
              <a:gd name="connsiteX841" fmla="*/ 1199364 w 12083644"/>
              <a:gd name="connsiteY841" fmla="*/ 1508548 h 3856037"/>
              <a:gd name="connsiteX842" fmla="*/ 1212231 w 12083644"/>
              <a:gd name="connsiteY842" fmla="*/ 1512397 h 3856037"/>
              <a:gd name="connsiteX843" fmla="*/ 1224879 w 12083644"/>
              <a:gd name="connsiteY843" fmla="*/ 1516686 h 3856037"/>
              <a:gd name="connsiteX844" fmla="*/ 1237417 w 12083644"/>
              <a:gd name="connsiteY844" fmla="*/ 1521196 h 3856037"/>
              <a:gd name="connsiteX845" fmla="*/ 1249845 w 12083644"/>
              <a:gd name="connsiteY845" fmla="*/ 1526035 h 3856037"/>
              <a:gd name="connsiteX846" fmla="*/ 1261833 w 12083644"/>
              <a:gd name="connsiteY846" fmla="*/ 1531204 h 3856037"/>
              <a:gd name="connsiteX847" fmla="*/ 1273931 w 12083644"/>
              <a:gd name="connsiteY847" fmla="*/ 1536703 h 3856037"/>
              <a:gd name="connsiteX848" fmla="*/ 1285810 w 12083644"/>
              <a:gd name="connsiteY848" fmla="*/ 1542422 h 3856037"/>
              <a:gd name="connsiteX849" fmla="*/ 1297358 w 12083644"/>
              <a:gd name="connsiteY849" fmla="*/ 1548361 h 3856037"/>
              <a:gd name="connsiteX850" fmla="*/ 1308796 w 12083644"/>
              <a:gd name="connsiteY850" fmla="*/ 1554411 h 3856037"/>
              <a:gd name="connsiteX851" fmla="*/ 1320124 w 12083644"/>
              <a:gd name="connsiteY851" fmla="*/ 1561009 h 3856037"/>
              <a:gd name="connsiteX852" fmla="*/ 1331122 w 12083644"/>
              <a:gd name="connsiteY852" fmla="*/ 1567498 h 3856037"/>
              <a:gd name="connsiteX853" fmla="*/ 1341901 w 12083644"/>
              <a:gd name="connsiteY853" fmla="*/ 1574207 h 3856037"/>
              <a:gd name="connsiteX854" fmla="*/ 1352569 w 12083644"/>
              <a:gd name="connsiteY854" fmla="*/ 1581246 h 3856037"/>
              <a:gd name="connsiteX855" fmla="*/ 1363127 w 12083644"/>
              <a:gd name="connsiteY855" fmla="*/ 1588285 h 3856037"/>
              <a:gd name="connsiteX856" fmla="*/ 1373356 w 12083644"/>
              <a:gd name="connsiteY856" fmla="*/ 1595654 h 3856037"/>
              <a:gd name="connsiteX857" fmla="*/ 1383364 w 12083644"/>
              <a:gd name="connsiteY857" fmla="*/ 1603023 h 3856037"/>
              <a:gd name="connsiteX858" fmla="*/ 1393153 w 12083644"/>
              <a:gd name="connsiteY858" fmla="*/ 1610392 h 3856037"/>
              <a:gd name="connsiteX859" fmla="*/ 1402832 w 12083644"/>
              <a:gd name="connsiteY859" fmla="*/ 1617981 h 3856037"/>
              <a:gd name="connsiteX860" fmla="*/ 1412180 w 12083644"/>
              <a:gd name="connsiteY860" fmla="*/ 1625679 h 3856037"/>
              <a:gd name="connsiteX861" fmla="*/ 1421418 w 12083644"/>
              <a:gd name="connsiteY861" fmla="*/ 1633268 h 3856037"/>
              <a:gd name="connsiteX862" fmla="*/ 1430327 w 12083644"/>
              <a:gd name="connsiteY862" fmla="*/ 1640967 h 3856037"/>
              <a:gd name="connsiteX863" fmla="*/ 1439126 w 12083644"/>
              <a:gd name="connsiteY863" fmla="*/ 1648776 h 3856037"/>
              <a:gd name="connsiteX864" fmla="*/ 1447484 w 12083644"/>
              <a:gd name="connsiteY864" fmla="*/ 1656585 h 3856037"/>
              <a:gd name="connsiteX865" fmla="*/ 1448686 w 12083644"/>
              <a:gd name="connsiteY865" fmla="*/ 1657691 h 385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2083644" h="3856037">
                <a:moveTo>
                  <a:pt x="1448686" y="0"/>
                </a:moveTo>
                <a:lnTo>
                  <a:pt x="10626522" y="0"/>
                </a:lnTo>
                <a:lnTo>
                  <a:pt x="10626522" y="1665492"/>
                </a:lnTo>
                <a:lnTo>
                  <a:pt x="10627801" y="1664283"/>
                </a:lnTo>
                <a:lnTo>
                  <a:pt x="10636159" y="1656585"/>
                </a:lnTo>
                <a:lnTo>
                  <a:pt x="10644518" y="1648776"/>
                </a:lnTo>
                <a:lnTo>
                  <a:pt x="10653316" y="1640967"/>
                </a:lnTo>
                <a:lnTo>
                  <a:pt x="10662226" y="1633268"/>
                </a:lnTo>
                <a:lnTo>
                  <a:pt x="10671464" y="1625679"/>
                </a:lnTo>
                <a:lnTo>
                  <a:pt x="10680812" y="1617981"/>
                </a:lnTo>
                <a:lnTo>
                  <a:pt x="10690490" y="1610392"/>
                </a:lnTo>
                <a:lnTo>
                  <a:pt x="10700280" y="1603023"/>
                </a:lnTo>
                <a:lnTo>
                  <a:pt x="10710288" y="1595654"/>
                </a:lnTo>
                <a:lnTo>
                  <a:pt x="10720516" y="1588285"/>
                </a:lnTo>
                <a:lnTo>
                  <a:pt x="10731074" y="1581246"/>
                </a:lnTo>
                <a:lnTo>
                  <a:pt x="10741742" y="1574207"/>
                </a:lnTo>
                <a:lnTo>
                  <a:pt x="10752522" y="1567498"/>
                </a:lnTo>
                <a:lnTo>
                  <a:pt x="10763520" y="1561009"/>
                </a:lnTo>
                <a:lnTo>
                  <a:pt x="10774848" y="1554411"/>
                </a:lnTo>
                <a:lnTo>
                  <a:pt x="10786286" y="1548361"/>
                </a:lnTo>
                <a:lnTo>
                  <a:pt x="10797834" y="1542422"/>
                </a:lnTo>
                <a:lnTo>
                  <a:pt x="10809712" y="1536703"/>
                </a:lnTo>
                <a:lnTo>
                  <a:pt x="10821810" y="1531204"/>
                </a:lnTo>
                <a:lnTo>
                  <a:pt x="10833798" y="1526035"/>
                </a:lnTo>
                <a:lnTo>
                  <a:pt x="10846226" y="1521196"/>
                </a:lnTo>
                <a:lnTo>
                  <a:pt x="10858764" y="1516686"/>
                </a:lnTo>
                <a:lnTo>
                  <a:pt x="10871412" y="1512397"/>
                </a:lnTo>
                <a:lnTo>
                  <a:pt x="10884280" y="1508548"/>
                </a:lnTo>
                <a:lnTo>
                  <a:pt x="10897368" y="1505028"/>
                </a:lnTo>
                <a:lnTo>
                  <a:pt x="10910456" y="1501949"/>
                </a:lnTo>
                <a:lnTo>
                  <a:pt x="10923874" y="1499309"/>
                </a:lnTo>
                <a:lnTo>
                  <a:pt x="10937402" y="1496890"/>
                </a:lnTo>
                <a:lnTo>
                  <a:pt x="10951040" y="1495020"/>
                </a:lnTo>
                <a:lnTo>
                  <a:pt x="10964678" y="1493590"/>
                </a:lnTo>
                <a:lnTo>
                  <a:pt x="10978646" y="1492600"/>
                </a:lnTo>
                <a:lnTo>
                  <a:pt x="10985794" y="1492380"/>
                </a:lnTo>
                <a:lnTo>
                  <a:pt x="10992724" y="1492160"/>
                </a:lnTo>
                <a:lnTo>
                  <a:pt x="10999872" y="1492160"/>
                </a:lnTo>
                <a:lnTo>
                  <a:pt x="11007022" y="1492160"/>
                </a:lnTo>
                <a:lnTo>
                  <a:pt x="11014170" y="1492380"/>
                </a:lnTo>
                <a:lnTo>
                  <a:pt x="11021320" y="1492820"/>
                </a:lnTo>
                <a:lnTo>
                  <a:pt x="11028468" y="1493150"/>
                </a:lnTo>
                <a:lnTo>
                  <a:pt x="11035838" y="1493810"/>
                </a:lnTo>
                <a:lnTo>
                  <a:pt x="11040236" y="1494580"/>
                </a:lnTo>
                <a:lnTo>
                  <a:pt x="11053104" y="1497439"/>
                </a:lnTo>
                <a:lnTo>
                  <a:pt x="11073782" y="1501949"/>
                </a:lnTo>
                <a:lnTo>
                  <a:pt x="11086870" y="1505248"/>
                </a:lnTo>
                <a:lnTo>
                  <a:pt x="11101496" y="1508658"/>
                </a:lnTo>
                <a:lnTo>
                  <a:pt x="11117884" y="1512947"/>
                </a:lnTo>
                <a:lnTo>
                  <a:pt x="11135702" y="1517676"/>
                </a:lnTo>
                <a:lnTo>
                  <a:pt x="11155058" y="1522955"/>
                </a:lnTo>
                <a:lnTo>
                  <a:pt x="11175736" y="1528895"/>
                </a:lnTo>
                <a:lnTo>
                  <a:pt x="11197512" y="1535493"/>
                </a:lnTo>
                <a:lnTo>
                  <a:pt x="11220828" y="1542642"/>
                </a:lnTo>
                <a:lnTo>
                  <a:pt x="11244914" y="1550341"/>
                </a:lnTo>
                <a:lnTo>
                  <a:pt x="11270210" y="1558700"/>
                </a:lnTo>
                <a:lnTo>
                  <a:pt x="11295396" y="1567059"/>
                </a:lnTo>
                <a:lnTo>
                  <a:pt x="11319044" y="1574647"/>
                </a:lnTo>
                <a:lnTo>
                  <a:pt x="11341480" y="1581576"/>
                </a:lnTo>
                <a:lnTo>
                  <a:pt x="11362926" y="1587735"/>
                </a:lnTo>
                <a:lnTo>
                  <a:pt x="11383164" y="1593014"/>
                </a:lnTo>
                <a:lnTo>
                  <a:pt x="11392952" y="1595434"/>
                </a:lnTo>
                <a:lnTo>
                  <a:pt x="11402520" y="1597524"/>
                </a:lnTo>
                <a:lnTo>
                  <a:pt x="11411758" y="1599613"/>
                </a:lnTo>
                <a:lnTo>
                  <a:pt x="11420778" y="1601373"/>
                </a:lnTo>
                <a:lnTo>
                  <a:pt x="11429576" y="1603023"/>
                </a:lnTo>
                <a:lnTo>
                  <a:pt x="11438154" y="1604233"/>
                </a:lnTo>
                <a:lnTo>
                  <a:pt x="11446514" y="1605443"/>
                </a:lnTo>
                <a:lnTo>
                  <a:pt x="11454652" y="1606542"/>
                </a:lnTo>
                <a:lnTo>
                  <a:pt x="11462570" y="1607312"/>
                </a:lnTo>
                <a:lnTo>
                  <a:pt x="11470600" y="1607752"/>
                </a:lnTo>
                <a:lnTo>
                  <a:pt x="11478078" y="1608192"/>
                </a:lnTo>
                <a:lnTo>
                  <a:pt x="11485668" y="1608302"/>
                </a:lnTo>
                <a:lnTo>
                  <a:pt x="11492816" y="1608192"/>
                </a:lnTo>
                <a:lnTo>
                  <a:pt x="11499964" y="1607972"/>
                </a:lnTo>
                <a:lnTo>
                  <a:pt x="11507114" y="1607312"/>
                </a:lnTo>
                <a:lnTo>
                  <a:pt x="11514042" y="1606762"/>
                </a:lnTo>
                <a:lnTo>
                  <a:pt x="11520862" y="1605663"/>
                </a:lnTo>
                <a:lnTo>
                  <a:pt x="11527350" y="1604453"/>
                </a:lnTo>
                <a:lnTo>
                  <a:pt x="11533840" y="1603023"/>
                </a:lnTo>
                <a:lnTo>
                  <a:pt x="11540438" y="1601593"/>
                </a:lnTo>
                <a:lnTo>
                  <a:pt x="11546708" y="1599723"/>
                </a:lnTo>
                <a:lnTo>
                  <a:pt x="11552866" y="1597524"/>
                </a:lnTo>
                <a:lnTo>
                  <a:pt x="11559246" y="1595434"/>
                </a:lnTo>
                <a:lnTo>
                  <a:pt x="11565514" y="1593674"/>
                </a:lnTo>
                <a:lnTo>
                  <a:pt x="11571894" y="1592025"/>
                </a:lnTo>
                <a:lnTo>
                  <a:pt x="11578162" y="1590595"/>
                </a:lnTo>
                <a:lnTo>
                  <a:pt x="11584542" y="1589385"/>
                </a:lnTo>
                <a:lnTo>
                  <a:pt x="11590810" y="1588285"/>
                </a:lnTo>
                <a:lnTo>
                  <a:pt x="11596970" y="1587515"/>
                </a:lnTo>
                <a:lnTo>
                  <a:pt x="11602908" y="1587075"/>
                </a:lnTo>
                <a:lnTo>
                  <a:pt x="11608628" y="1587075"/>
                </a:lnTo>
                <a:lnTo>
                  <a:pt x="11614128" y="1587075"/>
                </a:lnTo>
                <a:lnTo>
                  <a:pt x="11619296" y="1587735"/>
                </a:lnTo>
                <a:lnTo>
                  <a:pt x="11624136" y="1588285"/>
                </a:lnTo>
                <a:lnTo>
                  <a:pt x="11628644" y="1589605"/>
                </a:lnTo>
                <a:lnTo>
                  <a:pt x="11632934" y="1591035"/>
                </a:lnTo>
                <a:lnTo>
                  <a:pt x="11634804" y="1591805"/>
                </a:lnTo>
                <a:lnTo>
                  <a:pt x="11636564" y="1592795"/>
                </a:lnTo>
                <a:lnTo>
                  <a:pt x="11638214" y="1593894"/>
                </a:lnTo>
                <a:lnTo>
                  <a:pt x="11639864" y="1594884"/>
                </a:lnTo>
                <a:lnTo>
                  <a:pt x="11641292" y="1596314"/>
                </a:lnTo>
                <a:lnTo>
                  <a:pt x="11642722" y="1597524"/>
                </a:lnTo>
                <a:lnTo>
                  <a:pt x="11643712" y="1598954"/>
                </a:lnTo>
                <a:lnTo>
                  <a:pt x="11644812" y="1600383"/>
                </a:lnTo>
                <a:lnTo>
                  <a:pt x="11645802" y="1602033"/>
                </a:lnTo>
                <a:lnTo>
                  <a:pt x="11646572" y="1603903"/>
                </a:lnTo>
                <a:lnTo>
                  <a:pt x="11647012" y="1605663"/>
                </a:lnTo>
                <a:lnTo>
                  <a:pt x="11647672" y="1607532"/>
                </a:lnTo>
                <a:lnTo>
                  <a:pt x="11647892" y="1609622"/>
                </a:lnTo>
                <a:lnTo>
                  <a:pt x="11648002" y="1611822"/>
                </a:lnTo>
                <a:lnTo>
                  <a:pt x="11647892" y="1614021"/>
                </a:lnTo>
                <a:lnTo>
                  <a:pt x="11647672" y="1616551"/>
                </a:lnTo>
                <a:lnTo>
                  <a:pt x="11647232" y="1618970"/>
                </a:lnTo>
                <a:lnTo>
                  <a:pt x="11646572" y="1621390"/>
                </a:lnTo>
                <a:lnTo>
                  <a:pt x="11645802" y="1624250"/>
                </a:lnTo>
                <a:lnTo>
                  <a:pt x="11644812" y="1627109"/>
                </a:lnTo>
                <a:lnTo>
                  <a:pt x="11643602" y="1629969"/>
                </a:lnTo>
                <a:lnTo>
                  <a:pt x="11642172" y="1633048"/>
                </a:lnTo>
                <a:lnTo>
                  <a:pt x="11640742" y="1636348"/>
                </a:lnTo>
                <a:lnTo>
                  <a:pt x="11638874" y="1639647"/>
                </a:lnTo>
                <a:lnTo>
                  <a:pt x="11636784" y="1643057"/>
                </a:lnTo>
                <a:lnTo>
                  <a:pt x="11634364" y="1646576"/>
                </a:lnTo>
                <a:lnTo>
                  <a:pt x="11629304" y="1654055"/>
                </a:lnTo>
                <a:lnTo>
                  <a:pt x="11622926" y="1662084"/>
                </a:lnTo>
                <a:lnTo>
                  <a:pt x="11615776" y="1670662"/>
                </a:lnTo>
                <a:lnTo>
                  <a:pt x="11607638" y="1679791"/>
                </a:lnTo>
                <a:lnTo>
                  <a:pt x="11598400" y="1689579"/>
                </a:lnTo>
                <a:lnTo>
                  <a:pt x="11597410" y="1690679"/>
                </a:lnTo>
                <a:lnTo>
                  <a:pt x="11594550" y="1693759"/>
                </a:lnTo>
                <a:lnTo>
                  <a:pt x="11589820" y="1698378"/>
                </a:lnTo>
                <a:lnTo>
                  <a:pt x="11586522" y="1701238"/>
                </a:lnTo>
                <a:lnTo>
                  <a:pt x="11583112" y="1704317"/>
                </a:lnTo>
                <a:lnTo>
                  <a:pt x="11579042" y="1707617"/>
                </a:lnTo>
                <a:lnTo>
                  <a:pt x="11574314" y="1711246"/>
                </a:lnTo>
                <a:lnTo>
                  <a:pt x="11569254" y="1714985"/>
                </a:lnTo>
                <a:lnTo>
                  <a:pt x="11563754" y="1718615"/>
                </a:lnTo>
                <a:lnTo>
                  <a:pt x="11557376" y="1722464"/>
                </a:lnTo>
                <a:lnTo>
                  <a:pt x="11550886" y="1726424"/>
                </a:lnTo>
                <a:lnTo>
                  <a:pt x="11543738" y="1730053"/>
                </a:lnTo>
                <a:lnTo>
                  <a:pt x="11535930" y="1733683"/>
                </a:lnTo>
                <a:lnTo>
                  <a:pt x="11527790" y="1737422"/>
                </a:lnTo>
                <a:lnTo>
                  <a:pt x="11518992" y="1740831"/>
                </a:lnTo>
                <a:lnTo>
                  <a:pt x="11509534" y="1743911"/>
                </a:lnTo>
                <a:lnTo>
                  <a:pt x="11499744" y="1746990"/>
                </a:lnTo>
                <a:lnTo>
                  <a:pt x="11489406" y="1749630"/>
                </a:lnTo>
                <a:lnTo>
                  <a:pt x="11478518" y="1751940"/>
                </a:lnTo>
                <a:lnTo>
                  <a:pt x="11472800" y="1752929"/>
                </a:lnTo>
                <a:lnTo>
                  <a:pt x="11466860" y="1753919"/>
                </a:lnTo>
                <a:lnTo>
                  <a:pt x="11461030" y="1754579"/>
                </a:lnTo>
                <a:lnTo>
                  <a:pt x="11454872" y="1755349"/>
                </a:lnTo>
                <a:lnTo>
                  <a:pt x="11448712" y="1756009"/>
                </a:lnTo>
                <a:lnTo>
                  <a:pt x="11442444" y="1756449"/>
                </a:lnTo>
                <a:lnTo>
                  <a:pt x="11435844" y="1756559"/>
                </a:lnTo>
                <a:lnTo>
                  <a:pt x="11429136" y="1756779"/>
                </a:lnTo>
                <a:lnTo>
                  <a:pt x="11422426" y="1756999"/>
                </a:lnTo>
                <a:lnTo>
                  <a:pt x="11415388" y="1756779"/>
                </a:lnTo>
                <a:lnTo>
                  <a:pt x="11408240" y="1756559"/>
                </a:lnTo>
                <a:lnTo>
                  <a:pt x="11401090" y="1756229"/>
                </a:lnTo>
                <a:lnTo>
                  <a:pt x="11393832" y="1755569"/>
                </a:lnTo>
                <a:lnTo>
                  <a:pt x="11386242" y="1754799"/>
                </a:lnTo>
                <a:lnTo>
                  <a:pt x="11378654" y="1753919"/>
                </a:lnTo>
                <a:lnTo>
                  <a:pt x="11370734" y="1752710"/>
                </a:lnTo>
                <a:lnTo>
                  <a:pt x="11362706" y="1751500"/>
                </a:lnTo>
                <a:lnTo>
                  <a:pt x="11354788" y="1750070"/>
                </a:lnTo>
                <a:lnTo>
                  <a:pt x="11346428" y="1748420"/>
                </a:lnTo>
                <a:lnTo>
                  <a:pt x="11338070" y="1746550"/>
                </a:lnTo>
                <a:lnTo>
                  <a:pt x="11327182" y="1744131"/>
                </a:lnTo>
                <a:lnTo>
                  <a:pt x="11315964" y="1741271"/>
                </a:lnTo>
                <a:lnTo>
                  <a:pt x="11304526" y="1737972"/>
                </a:lnTo>
                <a:lnTo>
                  <a:pt x="11292648" y="1734782"/>
                </a:lnTo>
                <a:lnTo>
                  <a:pt x="11268230" y="1727633"/>
                </a:lnTo>
                <a:lnTo>
                  <a:pt x="11243484" y="1719825"/>
                </a:lnTo>
                <a:lnTo>
                  <a:pt x="11218958" y="1712236"/>
                </a:lnTo>
                <a:lnTo>
                  <a:pt x="11194872" y="1705307"/>
                </a:lnTo>
                <a:lnTo>
                  <a:pt x="11183434" y="1702117"/>
                </a:lnTo>
                <a:lnTo>
                  <a:pt x="11172216" y="1699258"/>
                </a:lnTo>
                <a:lnTo>
                  <a:pt x="11161438" y="1696618"/>
                </a:lnTo>
                <a:lnTo>
                  <a:pt x="11150990" y="1694309"/>
                </a:lnTo>
                <a:lnTo>
                  <a:pt x="11141200" y="1692439"/>
                </a:lnTo>
                <a:lnTo>
                  <a:pt x="11132182" y="1691009"/>
                </a:lnTo>
                <a:lnTo>
                  <a:pt x="11127672" y="1690679"/>
                </a:lnTo>
                <a:lnTo>
                  <a:pt x="11123604" y="1690459"/>
                </a:lnTo>
                <a:lnTo>
                  <a:pt x="11119754" y="1690239"/>
                </a:lnTo>
                <a:lnTo>
                  <a:pt x="11115794" y="1690239"/>
                </a:lnTo>
                <a:lnTo>
                  <a:pt x="11112386" y="1690239"/>
                </a:lnTo>
                <a:lnTo>
                  <a:pt x="11108866" y="1690679"/>
                </a:lnTo>
                <a:lnTo>
                  <a:pt x="11105786" y="1691009"/>
                </a:lnTo>
                <a:lnTo>
                  <a:pt x="11102816" y="1691669"/>
                </a:lnTo>
                <a:lnTo>
                  <a:pt x="11100068" y="1692439"/>
                </a:lnTo>
                <a:lnTo>
                  <a:pt x="11097648" y="1693539"/>
                </a:lnTo>
                <a:lnTo>
                  <a:pt x="11095668" y="1694749"/>
                </a:lnTo>
                <a:lnTo>
                  <a:pt x="11093578" y="1696178"/>
                </a:lnTo>
                <a:lnTo>
                  <a:pt x="11091928" y="1697828"/>
                </a:lnTo>
                <a:lnTo>
                  <a:pt x="11090498" y="1699588"/>
                </a:lnTo>
                <a:lnTo>
                  <a:pt x="11089508" y="1701678"/>
                </a:lnTo>
                <a:lnTo>
                  <a:pt x="11088738" y="1704097"/>
                </a:lnTo>
                <a:lnTo>
                  <a:pt x="11088080" y="1706517"/>
                </a:lnTo>
                <a:lnTo>
                  <a:pt x="11087860" y="1709376"/>
                </a:lnTo>
                <a:lnTo>
                  <a:pt x="11087860" y="1712236"/>
                </a:lnTo>
                <a:lnTo>
                  <a:pt x="11088298" y="1715755"/>
                </a:lnTo>
                <a:lnTo>
                  <a:pt x="11089068" y="1719275"/>
                </a:lnTo>
                <a:lnTo>
                  <a:pt x="11090168" y="1723124"/>
                </a:lnTo>
                <a:lnTo>
                  <a:pt x="11091598" y="1727194"/>
                </a:lnTo>
                <a:lnTo>
                  <a:pt x="11093358" y="1731483"/>
                </a:lnTo>
                <a:lnTo>
                  <a:pt x="11095448" y="1736212"/>
                </a:lnTo>
                <a:lnTo>
                  <a:pt x="11098088" y="1741051"/>
                </a:lnTo>
                <a:lnTo>
                  <a:pt x="11100946" y="1746441"/>
                </a:lnTo>
                <a:lnTo>
                  <a:pt x="11104246" y="1751940"/>
                </a:lnTo>
                <a:lnTo>
                  <a:pt x="11105456" y="1753149"/>
                </a:lnTo>
                <a:lnTo>
                  <a:pt x="11108866" y="1756559"/>
                </a:lnTo>
                <a:lnTo>
                  <a:pt x="11114804" y="1761948"/>
                </a:lnTo>
                <a:lnTo>
                  <a:pt x="11122944" y="1768657"/>
                </a:lnTo>
                <a:lnTo>
                  <a:pt x="11128112" y="1772286"/>
                </a:lnTo>
                <a:lnTo>
                  <a:pt x="11133392" y="1776356"/>
                </a:lnTo>
                <a:lnTo>
                  <a:pt x="11139550" y="1780645"/>
                </a:lnTo>
                <a:lnTo>
                  <a:pt x="11146040" y="1785154"/>
                </a:lnTo>
                <a:lnTo>
                  <a:pt x="11152968" y="1789664"/>
                </a:lnTo>
                <a:lnTo>
                  <a:pt x="11160778" y="1794173"/>
                </a:lnTo>
                <a:lnTo>
                  <a:pt x="11168696" y="1798902"/>
                </a:lnTo>
                <a:lnTo>
                  <a:pt x="11177276" y="1803522"/>
                </a:lnTo>
                <a:lnTo>
                  <a:pt x="11186514" y="1808031"/>
                </a:lnTo>
                <a:lnTo>
                  <a:pt x="11196082" y="1812540"/>
                </a:lnTo>
                <a:lnTo>
                  <a:pt x="11206090" y="1816829"/>
                </a:lnTo>
                <a:lnTo>
                  <a:pt x="11216758" y="1820899"/>
                </a:lnTo>
                <a:lnTo>
                  <a:pt x="11227758" y="1824748"/>
                </a:lnTo>
                <a:lnTo>
                  <a:pt x="11239196" y="1828268"/>
                </a:lnTo>
                <a:lnTo>
                  <a:pt x="11251074" y="1831567"/>
                </a:lnTo>
                <a:lnTo>
                  <a:pt x="11263502" y="1834647"/>
                </a:lnTo>
                <a:lnTo>
                  <a:pt x="11269880" y="1835857"/>
                </a:lnTo>
                <a:lnTo>
                  <a:pt x="11276370" y="1837066"/>
                </a:lnTo>
                <a:lnTo>
                  <a:pt x="11282858" y="1838056"/>
                </a:lnTo>
                <a:lnTo>
                  <a:pt x="11289678" y="1839046"/>
                </a:lnTo>
                <a:lnTo>
                  <a:pt x="11296386" y="1839926"/>
                </a:lnTo>
                <a:lnTo>
                  <a:pt x="11303316" y="1840476"/>
                </a:lnTo>
                <a:lnTo>
                  <a:pt x="11310244" y="1841136"/>
                </a:lnTo>
                <a:lnTo>
                  <a:pt x="11317394" y="1841576"/>
                </a:lnTo>
                <a:lnTo>
                  <a:pt x="11324542" y="1841906"/>
                </a:lnTo>
                <a:lnTo>
                  <a:pt x="11331912" y="1842126"/>
                </a:lnTo>
                <a:lnTo>
                  <a:pt x="11339280" y="1841906"/>
                </a:lnTo>
                <a:lnTo>
                  <a:pt x="11346868" y="1841906"/>
                </a:lnTo>
                <a:lnTo>
                  <a:pt x="11354348" y="1841576"/>
                </a:lnTo>
                <a:lnTo>
                  <a:pt x="11362156" y="1840916"/>
                </a:lnTo>
                <a:lnTo>
                  <a:pt x="11369856" y="1840366"/>
                </a:lnTo>
                <a:lnTo>
                  <a:pt x="11377884" y="1839486"/>
                </a:lnTo>
                <a:lnTo>
                  <a:pt x="11393612" y="1837286"/>
                </a:lnTo>
                <a:lnTo>
                  <a:pt x="11409338" y="1834757"/>
                </a:lnTo>
                <a:lnTo>
                  <a:pt x="11425066" y="1832117"/>
                </a:lnTo>
                <a:lnTo>
                  <a:pt x="11440574" y="1829038"/>
                </a:lnTo>
                <a:lnTo>
                  <a:pt x="11455862" y="1825848"/>
                </a:lnTo>
                <a:lnTo>
                  <a:pt x="11471150" y="1822109"/>
                </a:lnTo>
                <a:lnTo>
                  <a:pt x="11486326" y="1818259"/>
                </a:lnTo>
                <a:lnTo>
                  <a:pt x="11501394" y="1813970"/>
                </a:lnTo>
                <a:lnTo>
                  <a:pt x="11516352" y="1809461"/>
                </a:lnTo>
                <a:lnTo>
                  <a:pt x="11531200" y="1804951"/>
                </a:lnTo>
                <a:lnTo>
                  <a:pt x="11545938" y="1800112"/>
                </a:lnTo>
                <a:lnTo>
                  <a:pt x="11560676" y="1794943"/>
                </a:lnTo>
                <a:lnTo>
                  <a:pt x="11575084" y="1789664"/>
                </a:lnTo>
                <a:lnTo>
                  <a:pt x="11589382" y="1784165"/>
                </a:lnTo>
                <a:lnTo>
                  <a:pt x="11603678" y="1778665"/>
                </a:lnTo>
                <a:lnTo>
                  <a:pt x="11617976" y="1772726"/>
                </a:lnTo>
                <a:lnTo>
                  <a:pt x="11631944" y="1766787"/>
                </a:lnTo>
                <a:lnTo>
                  <a:pt x="11646022" y="1760628"/>
                </a:lnTo>
                <a:lnTo>
                  <a:pt x="11659660" y="1754359"/>
                </a:lnTo>
                <a:lnTo>
                  <a:pt x="11673518" y="1747980"/>
                </a:lnTo>
                <a:lnTo>
                  <a:pt x="11687046" y="1741711"/>
                </a:lnTo>
                <a:lnTo>
                  <a:pt x="11700574" y="1735002"/>
                </a:lnTo>
                <a:lnTo>
                  <a:pt x="11727300" y="1721694"/>
                </a:lnTo>
                <a:lnTo>
                  <a:pt x="11753476" y="1708166"/>
                </a:lnTo>
                <a:lnTo>
                  <a:pt x="11779102" y="1694529"/>
                </a:lnTo>
                <a:lnTo>
                  <a:pt x="11804508" y="1680671"/>
                </a:lnTo>
                <a:lnTo>
                  <a:pt x="11829364" y="1666923"/>
                </a:lnTo>
                <a:lnTo>
                  <a:pt x="11841462" y="1660434"/>
                </a:lnTo>
                <a:lnTo>
                  <a:pt x="11852900" y="1654275"/>
                </a:lnTo>
                <a:lnTo>
                  <a:pt x="11864118" y="1648336"/>
                </a:lnTo>
                <a:lnTo>
                  <a:pt x="11874676" y="1643057"/>
                </a:lnTo>
                <a:lnTo>
                  <a:pt x="11884906" y="1638217"/>
                </a:lnTo>
                <a:lnTo>
                  <a:pt x="11894694" y="1633488"/>
                </a:lnTo>
                <a:lnTo>
                  <a:pt x="11903932" y="1629419"/>
                </a:lnTo>
                <a:lnTo>
                  <a:pt x="11912950" y="1625349"/>
                </a:lnTo>
                <a:lnTo>
                  <a:pt x="11921530" y="1621830"/>
                </a:lnTo>
                <a:lnTo>
                  <a:pt x="11929448" y="1618530"/>
                </a:lnTo>
                <a:lnTo>
                  <a:pt x="11937256" y="1615451"/>
                </a:lnTo>
                <a:lnTo>
                  <a:pt x="11944516" y="1612811"/>
                </a:lnTo>
                <a:lnTo>
                  <a:pt x="11958044" y="1608192"/>
                </a:lnTo>
                <a:lnTo>
                  <a:pt x="11970252" y="1604233"/>
                </a:lnTo>
                <a:lnTo>
                  <a:pt x="11981140" y="1601153"/>
                </a:lnTo>
                <a:lnTo>
                  <a:pt x="11990928" y="1598954"/>
                </a:lnTo>
                <a:lnTo>
                  <a:pt x="11999288" y="1597084"/>
                </a:lnTo>
                <a:lnTo>
                  <a:pt x="12006876" y="1595654"/>
                </a:lnTo>
                <a:lnTo>
                  <a:pt x="12018864" y="1593454"/>
                </a:lnTo>
                <a:lnTo>
                  <a:pt x="12023594" y="1592465"/>
                </a:lnTo>
                <a:lnTo>
                  <a:pt x="12027442" y="1591365"/>
                </a:lnTo>
                <a:lnTo>
                  <a:pt x="12029532" y="1590815"/>
                </a:lnTo>
                <a:lnTo>
                  <a:pt x="12031952" y="1590375"/>
                </a:lnTo>
                <a:lnTo>
                  <a:pt x="12034812" y="1590155"/>
                </a:lnTo>
                <a:lnTo>
                  <a:pt x="12037892" y="1589935"/>
                </a:lnTo>
                <a:lnTo>
                  <a:pt x="12041190" y="1589935"/>
                </a:lnTo>
                <a:lnTo>
                  <a:pt x="12044600" y="1590155"/>
                </a:lnTo>
                <a:lnTo>
                  <a:pt x="12048340" y="1590375"/>
                </a:lnTo>
                <a:lnTo>
                  <a:pt x="12051968" y="1591035"/>
                </a:lnTo>
                <a:lnTo>
                  <a:pt x="12055708" y="1591585"/>
                </a:lnTo>
                <a:lnTo>
                  <a:pt x="12059558" y="1592465"/>
                </a:lnTo>
                <a:lnTo>
                  <a:pt x="12062968" y="1593454"/>
                </a:lnTo>
                <a:lnTo>
                  <a:pt x="12066486" y="1594884"/>
                </a:lnTo>
                <a:lnTo>
                  <a:pt x="12070006" y="1596314"/>
                </a:lnTo>
                <a:lnTo>
                  <a:pt x="12072976" y="1597964"/>
                </a:lnTo>
                <a:lnTo>
                  <a:pt x="12075726" y="1599723"/>
                </a:lnTo>
                <a:lnTo>
                  <a:pt x="12078144" y="1602033"/>
                </a:lnTo>
                <a:lnTo>
                  <a:pt x="12079354" y="1603243"/>
                </a:lnTo>
                <a:lnTo>
                  <a:pt x="12080124" y="1604453"/>
                </a:lnTo>
                <a:lnTo>
                  <a:pt x="12081224" y="1605663"/>
                </a:lnTo>
                <a:lnTo>
                  <a:pt x="12081774" y="1607092"/>
                </a:lnTo>
                <a:lnTo>
                  <a:pt x="12082434" y="1608522"/>
                </a:lnTo>
                <a:lnTo>
                  <a:pt x="12082984" y="1609952"/>
                </a:lnTo>
                <a:lnTo>
                  <a:pt x="12083204" y="1611602"/>
                </a:lnTo>
                <a:lnTo>
                  <a:pt x="12083424" y="1613251"/>
                </a:lnTo>
                <a:lnTo>
                  <a:pt x="12083644" y="1615121"/>
                </a:lnTo>
                <a:lnTo>
                  <a:pt x="12083424" y="1616771"/>
                </a:lnTo>
                <a:lnTo>
                  <a:pt x="12083204" y="1618530"/>
                </a:lnTo>
                <a:lnTo>
                  <a:pt x="12082874" y="1620620"/>
                </a:lnTo>
                <a:lnTo>
                  <a:pt x="12081994" y="1622600"/>
                </a:lnTo>
                <a:lnTo>
                  <a:pt x="12081444" y="1624690"/>
                </a:lnTo>
                <a:lnTo>
                  <a:pt x="12080344" y="1626889"/>
                </a:lnTo>
                <a:lnTo>
                  <a:pt x="12079134" y="1629199"/>
                </a:lnTo>
                <a:lnTo>
                  <a:pt x="12077704" y="1631398"/>
                </a:lnTo>
                <a:lnTo>
                  <a:pt x="12076056" y="1633928"/>
                </a:lnTo>
                <a:lnTo>
                  <a:pt x="12074296" y="1636348"/>
                </a:lnTo>
                <a:lnTo>
                  <a:pt x="12072206" y="1638767"/>
                </a:lnTo>
                <a:lnTo>
                  <a:pt x="12067256" y="1644266"/>
                </a:lnTo>
                <a:lnTo>
                  <a:pt x="12061538" y="1649986"/>
                </a:lnTo>
                <a:lnTo>
                  <a:pt x="12054828" y="1656145"/>
                </a:lnTo>
                <a:lnTo>
                  <a:pt x="12046910" y="1662414"/>
                </a:lnTo>
                <a:lnTo>
                  <a:pt x="12037892" y="1669453"/>
                </a:lnTo>
                <a:lnTo>
                  <a:pt x="12027662" y="1676601"/>
                </a:lnTo>
                <a:lnTo>
                  <a:pt x="12021174" y="1680231"/>
                </a:lnTo>
                <a:lnTo>
                  <a:pt x="12002586" y="1691009"/>
                </a:lnTo>
                <a:lnTo>
                  <a:pt x="11989718" y="1698818"/>
                </a:lnTo>
                <a:lnTo>
                  <a:pt x="11974430" y="1707947"/>
                </a:lnTo>
                <a:lnTo>
                  <a:pt x="11957054" y="1718835"/>
                </a:lnTo>
                <a:lnTo>
                  <a:pt x="11938026" y="1731043"/>
                </a:lnTo>
                <a:lnTo>
                  <a:pt x="11917570" y="1744351"/>
                </a:lnTo>
                <a:lnTo>
                  <a:pt x="11895794" y="1759089"/>
                </a:lnTo>
                <a:lnTo>
                  <a:pt x="11873136" y="1774926"/>
                </a:lnTo>
                <a:lnTo>
                  <a:pt x="11849600" y="1791753"/>
                </a:lnTo>
                <a:lnTo>
                  <a:pt x="11837612" y="1800552"/>
                </a:lnTo>
                <a:lnTo>
                  <a:pt x="11825514" y="1809461"/>
                </a:lnTo>
                <a:lnTo>
                  <a:pt x="11813306" y="1818919"/>
                </a:lnTo>
                <a:lnTo>
                  <a:pt x="11801208" y="1828268"/>
                </a:lnTo>
                <a:lnTo>
                  <a:pt x="11789000" y="1838056"/>
                </a:lnTo>
                <a:lnTo>
                  <a:pt x="11776902" y="1847845"/>
                </a:lnTo>
                <a:lnTo>
                  <a:pt x="11764694" y="1857853"/>
                </a:lnTo>
                <a:lnTo>
                  <a:pt x="11752816" y="1868301"/>
                </a:lnTo>
                <a:lnTo>
                  <a:pt x="11740388" y="1878750"/>
                </a:lnTo>
                <a:lnTo>
                  <a:pt x="11727520" y="1889528"/>
                </a:lnTo>
                <a:lnTo>
                  <a:pt x="11713772" y="1900746"/>
                </a:lnTo>
                <a:lnTo>
                  <a:pt x="11699474" y="1911965"/>
                </a:lnTo>
                <a:lnTo>
                  <a:pt x="11684626" y="1923403"/>
                </a:lnTo>
                <a:lnTo>
                  <a:pt x="11669118" y="1934841"/>
                </a:lnTo>
                <a:lnTo>
                  <a:pt x="11652732" y="1946499"/>
                </a:lnTo>
                <a:lnTo>
                  <a:pt x="11635794" y="1957937"/>
                </a:lnTo>
                <a:lnTo>
                  <a:pt x="11626996" y="1963437"/>
                </a:lnTo>
                <a:lnTo>
                  <a:pt x="11618196" y="1969156"/>
                </a:lnTo>
                <a:lnTo>
                  <a:pt x="11609068" y="1974655"/>
                </a:lnTo>
                <a:lnTo>
                  <a:pt x="11599830" y="1980154"/>
                </a:lnTo>
                <a:lnTo>
                  <a:pt x="11590480" y="1985763"/>
                </a:lnTo>
                <a:lnTo>
                  <a:pt x="11580802" y="1991262"/>
                </a:lnTo>
                <a:lnTo>
                  <a:pt x="11571014" y="1996541"/>
                </a:lnTo>
                <a:lnTo>
                  <a:pt x="11561006" y="2001601"/>
                </a:lnTo>
                <a:lnTo>
                  <a:pt x="11550998" y="2006770"/>
                </a:lnTo>
                <a:lnTo>
                  <a:pt x="11540658" y="2011829"/>
                </a:lnTo>
                <a:lnTo>
                  <a:pt x="11530210" y="2016778"/>
                </a:lnTo>
                <a:lnTo>
                  <a:pt x="11519542" y="2021617"/>
                </a:lnTo>
                <a:lnTo>
                  <a:pt x="11508764" y="2026127"/>
                </a:lnTo>
                <a:lnTo>
                  <a:pt x="11497766" y="2030856"/>
                </a:lnTo>
                <a:lnTo>
                  <a:pt x="11486658" y="2035145"/>
                </a:lnTo>
                <a:lnTo>
                  <a:pt x="11475218" y="2039435"/>
                </a:lnTo>
                <a:lnTo>
                  <a:pt x="11463890" y="2043504"/>
                </a:lnTo>
                <a:lnTo>
                  <a:pt x="11452232" y="2047353"/>
                </a:lnTo>
                <a:lnTo>
                  <a:pt x="11440134" y="2051093"/>
                </a:lnTo>
                <a:lnTo>
                  <a:pt x="11428146" y="2054722"/>
                </a:lnTo>
                <a:lnTo>
                  <a:pt x="11416048" y="2058022"/>
                </a:lnTo>
                <a:lnTo>
                  <a:pt x="11403620" y="2061101"/>
                </a:lnTo>
                <a:lnTo>
                  <a:pt x="11390972" y="2064071"/>
                </a:lnTo>
                <a:lnTo>
                  <a:pt x="11378324" y="2066820"/>
                </a:lnTo>
                <a:lnTo>
                  <a:pt x="11365236" y="2069240"/>
                </a:lnTo>
                <a:lnTo>
                  <a:pt x="11352148" y="2071440"/>
                </a:lnTo>
                <a:lnTo>
                  <a:pt x="11338840" y="2073529"/>
                </a:lnTo>
                <a:lnTo>
                  <a:pt x="11325422" y="2075399"/>
                </a:lnTo>
                <a:lnTo>
                  <a:pt x="11311674" y="2076829"/>
                </a:lnTo>
                <a:lnTo>
                  <a:pt x="11297816" y="2078039"/>
                </a:lnTo>
                <a:lnTo>
                  <a:pt x="11283958" y="2079029"/>
                </a:lnTo>
                <a:lnTo>
                  <a:pt x="11269660" y="2079798"/>
                </a:lnTo>
                <a:lnTo>
                  <a:pt x="11255362" y="2080238"/>
                </a:lnTo>
                <a:lnTo>
                  <a:pt x="11240626" y="2080238"/>
                </a:lnTo>
                <a:lnTo>
                  <a:pt x="11225888" y="2080018"/>
                </a:lnTo>
                <a:lnTo>
                  <a:pt x="11211040" y="2079688"/>
                </a:lnTo>
                <a:lnTo>
                  <a:pt x="11195862" y="2078809"/>
                </a:lnTo>
                <a:lnTo>
                  <a:pt x="11180574" y="2077599"/>
                </a:lnTo>
                <a:lnTo>
                  <a:pt x="11165068" y="2076169"/>
                </a:lnTo>
                <a:lnTo>
                  <a:pt x="11149340" y="2074079"/>
                </a:lnTo>
                <a:lnTo>
                  <a:pt x="11133612" y="2072100"/>
                </a:lnTo>
                <a:lnTo>
                  <a:pt x="11117444" y="2069460"/>
                </a:lnTo>
                <a:lnTo>
                  <a:pt x="11101386" y="2066600"/>
                </a:lnTo>
                <a:lnTo>
                  <a:pt x="11084780" y="2063301"/>
                </a:lnTo>
                <a:lnTo>
                  <a:pt x="11068282" y="2059452"/>
                </a:lnTo>
                <a:lnTo>
                  <a:pt x="11051564" y="2055382"/>
                </a:lnTo>
                <a:lnTo>
                  <a:pt x="11034518" y="2050873"/>
                </a:lnTo>
                <a:lnTo>
                  <a:pt x="11017250" y="2045924"/>
                </a:lnTo>
                <a:lnTo>
                  <a:pt x="10993714" y="2038225"/>
                </a:lnTo>
                <a:lnTo>
                  <a:pt x="10970838" y="2030856"/>
                </a:lnTo>
                <a:lnTo>
                  <a:pt x="10948950" y="2023927"/>
                </a:lnTo>
                <a:lnTo>
                  <a:pt x="10927504" y="2017328"/>
                </a:lnTo>
                <a:lnTo>
                  <a:pt x="10906938" y="2011059"/>
                </a:lnTo>
                <a:lnTo>
                  <a:pt x="10886920" y="2005340"/>
                </a:lnTo>
                <a:lnTo>
                  <a:pt x="10867674" y="1999841"/>
                </a:lnTo>
                <a:lnTo>
                  <a:pt x="10849086" y="1994892"/>
                </a:lnTo>
                <a:lnTo>
                  <a:pt x="10830940" y="1990162"/>
                </a:lnTo>
                <a:lnTo>
                  <a:pt x="10813562" y="1986093"/>
                </a:lnTo>
                <a:lnTo>
                  <a:pt x="10796624" y="1982464"/>
                </a:lnTo>
                <a:lnTo>
                  <a:pt x="10780346" y="1978944"/>
                </a:lnTo>
                <a:lnTo>
                  <a:pt x="10764620" y="1976085"/>
                </a:lnTo>
                <a:lnTo>
                  <a:pt x="10749222" y="1973665"/>
                </a:lnTo>
                <a:lnTo>
                  <a:pt x="10734374" y="1971575"/>
                </a:lnTo>
                <a:lnTo>
                  <a:pt x="10720076" y="1970036"/>
                </a:lnTo>
                <a:lnTo>
                  <a:pt x="10706218" y="1968716"/>
                </a:lnTo>
                <a:lnTo>
                  <a:pt x="10692470" y="1968166"/>
                </a:lnTo>
                <a:lnTo>
                  <a:pt x="10679382" y="1967726"/>
                </a:lnTo>
                <a:lnTo>
                  <a:pt x="10666734" y="1967946"/>
                </a:lnTo>
                <a:lnTo>
                  <a:pt x="10654306" y="1968606"/>
                </a:lnTo>
                <a:lnTo>
                  <a:pt x="10642208" y="1969816"/>
                </a:lnTo>
                <a:lnTo>
                  <a:pt x="10636379" y="1970366"/>
                </a:lnTo>
                <a:lnTo>
                  <a:pt x="10630440" y="1971245"/>
                </a:lnTo>
                <a:lnTo>
                  <a:pt x="10626522" y="1971923"/>
                </a:lnTo>
                <a:lnTo>
                  <a:pt x="10626522" y="3856037"/>
                </a:lnTo>
                <a:lnTo>
                  <a:pt x="1448686" y="3856037"/>
                </a:lnTo>
                <a:lnTo>
                  <a:pt x="1448686" y="1970576"/>
                </a:lnTo>
                <a:lnTo>
                  <a:pt x="1447264" y="1970366"/>
                </a:lnTo>
                <a:lnTo>
                  <a:pt x="1441435" y="1969816"/>
                </a:lnTo>
                <a:lnTo>
                  <a:pt x="1429337" y="1968606"/>
                </a:lnTo>
                <a:lnTo>
                  <a:pt x="1416910" y="1967946"/>
                </a:lnTo>
                <a:lnTo>
                  <a:pt x="1404261" y="1967726"/>
                </a:lnTo>
                <a:lnTo>
                  <a:pt x="1391173" y="1968166"/>
                </a:lnTo>
                <a:lnTo>
                  <a:pt x="1377425" y="1968716"/>
                </a:lnTo>
                <a:lnTo>
                  <a:pt x="1363567" y="1970036"/>
                </a:lnTo>
                <a:lnTo>
                  <a:pt x="1349270" y="1971575"/>
                </a:lnTo>
                <a:lnTo>
                  <a:pt x="1334422" y="1973665"/>
                </a:lnTo>
                <a:lnTo>
                  <a:pt x="1319024" y="1976085"/>
                </a:lnTo>
                <a:lnTo>
                  <a:pt x="1303297" y="1978944"/>
                </a:lnTo>
                <a:lnTo>
                  <a:pt x="1287019" y="1982464"/>
                </a:lnTo>
                <a:lnTo>
                  <a:pt x="1270082" y="1986093"/>
                </a:lnTo>
                <a:lnTo>
                  <a:pt x="1252705" y="1990162"/>
                </a:lnTo>
                <a:lnTo>
                  <a:pt x="1234558" y="1994892"/>
                </a:lnTo>
                <a:lnTo>
                  <a:pt x="1215970" y="1999841"/>
                </a:lnTo>
                <a:lnTo>
                  <a:pt x="1196723" y="2005340"/>
                </a:lnTo>
                <a:lnTo>
                  <a:pt x="1176707" y="2011059"/>
                </a:lnTo>
                <a:lnTo>
                  <a:pt x="1156140" y="2017328"/>
                </a:lnTo>
                <a:lnTo>
                  <a:pt x="1134693" y="2023927"/>
                </a:lnTo>
                <a:lnTo>
                  <a:pt x="1112806" y="2030856"/>
                </a:lnTo>
                <a:lnTo>
                  <a:pt x="1089930" y="2038225"/>
                </a:lnTo>
                <a:lnTo>
                  <a:pt x="1066394" y="2045924"/>
                </a:lnTo>
                <a:lnTo>
                  <a:pt x="1049126" y="2050873"/>
                </a:lnTo>
                <a:lnTo>
                  <a:pt x="1032079" y="2055382"/>
                </a:lnTo>
                <a:lnTo>
                  <a:pt x="1015362" y="2059452"/>
                </a:lnTo>
                <a:lnTo>
                  <a:pt x="998864" y="2063301"/>
                </a:lnTo>
                <a:lnTo>
                  <a:pt x="982257" y="2066600"/>
                </a:lnTo>
                <a:lnTo>
                  <a:pt x="966199" y="2069460"/>
                </a:lnTo>
                <a:lnTo>
                  <a:pt x="950032" y="2072100"/>
                </a:lnTo>
                <a:lnTo>
                  <a:pt x="934304" y="2074079"/>
                </a:lnTo>
                <a:lnTo>
                  <a:pt x="918577" y="2076169"/>
                </a:lnTo>
                <a:lnTo>
                  <a:pt x="903069" y="2077599"/>
                </a:lnTo>
                <a:lnTo>
                  <a:pt x="887782" y="2078809"/>
                </a:lnTo>
                <a:lnTo>
                  <a:pt x="872604" y="2079688"/>
                </a:lnTo>
                <a:lnTo>
                  <a:pt x="857756" y="2080018"/>
                </a:lnTo>
                <a:lnTo>
                  <a:pt x="843019" y="2080238"/>
                </a:lnTo>
                <a:lnTo>
                  <a:pt x="828282" y="2080238"/>
                </a:lnTo>
                <a:lnTo>
                  <a:pt x="813983" y="2079798"/>
                </a:lnTo>
                <a:lnTo>
                  <a:pt x="799685" y="2079029"/>
                </a:lnTo>
                <a:lnTo>
                  <a:pt x="785827" y="2078039"/>
                </a:lnTo>
                <a:lnTo>
                  <a:pt x="771971" y="2076829"/>
                </a:lnTo>
                <a:lnTo>
                  <a:pt x="758222" y="2075399"/>
                </a:lnTo>
                <a:lnTo>
                  <a:pt x="744804" y="2073529"/>
                </a:lnTo>
                <a:lnTo>
                  <a:pt x="731496" y="2071440"/>
                </a:lnTo>
                <a:lnTo>
                  <a:pt x="718409" y="2069240"/>
                </a:lnTo>
                <a:lnTo>
                  <a:pt x="705320" y="2066820"/>
                </a:lnTo>
                <a:lnTo>
                  <a:pt x="692672" y="2064071"/>
                </a:lnTo>
                <a:lnTo>
                  <a:pt x="680025" y="2061101"/>
                </a:lnTo>
                <a:lnTo>
                  <a:pt x="667596" y="2058022"/>
                </a:lnTo>
                <a:lnTo>
                  <a:pt x="655498" y="2054722"/>
                </a:lnTo>
                <a:lnTo>
                  <a:pt x="643510" y="2051093"/>
                </a:lnTo>
                <a:lnTo>
                  <a:pt x="631411" y="2047353"/>
                </a:lnTo>
                <a:lnTo>
                  <a:pt x="619753" y="2043504"/>
                </a:lnTo>
                <a:lnTo>
                  <a:pt x="608426" y="2039435"/>
                </a:lnTo>
                <a:lnTo>
                  <a:pt x="596987" y="2035145"/>
                </a:lnTo>
                <a:lnTo>
                  <a:pt x="585879" y="2030856"/>
                </a:lnTo>
                <a:lnTo>
                  <a:pt x="574880" y="2026127"/>
                </a:lnTo>
                <a:lnTo>
                  <a:pt x="564102" y="2021617"/>
                </a:lnTo>
                <a:lnTo>
                  <a:pt x="553434" y="2016778"/>
                </a:lnTo>
                <a:lnTo>
                  <a:pt x="542985" y="2011829"/>
                </a:lnTo>
                <a:lnTo>
                  <a:pt x="532647" y="2006770"/>
                </a:lnTo>
                <a:lnTo>
                  <a:pt x="522638" y="2001601"/>
                </a:lnTo>
                <a:lnTo>
                  <a:pt x="512630" y="1996541"/>
                </a:lnTo>
                <a:lnTo>
                  <a:pt x="502842" y="1991262"/>
                </a:lnTo>
                <a:lnTo>
                  <a:pt x="493163" y="1985763"/>
                </a:lnTo>
                <a:lnTo>
                  <a:pt x="483814" y="1980154"/>
                </a:lnTo>
                <a:lnTo>
                  <a:pt x="474576" y="1974655"/>
                </a:lnTo>
                <a:lnTo>
                  <a:pt x="465447" y="1969156"/>
                </a:lnTo>
                <a:lnTo>
                  <a:pt x="456649" y="1963437"/>
                </a:lnTo>
                <a:lnTo>
                  <a:pt x="447850" y="1957937"/>
                </a:lnTo>
                <a:lnTo>
                  <a:pt x="430913" y="1946499"/>
                </a:lnTo>
                <a:lnTo>
                  <a:pt x="414525" y="1934841"/>
                </a:lnTo>
                <a:lnTo>
                  <a:pt x="399018" y="1923403"/>
                </a:lnTo>
                <a:lnTo>
                  <a:pt x="384170" y="1911965"/>
                </a:lnTo>
                <a:lnTo>
                  <a:pt x="369872" y="1900746"/>
                </a:lnTo>
                <a:lnTo>
                  <a:pt x="356124" y="1889528"/>
                </a:lnTo>
                <a:lnTo>
                  <a:pt x="343256" y="1878750"/>
                </a:lnTo>
                <a:lnTo>
                  <a:pt x="330828" y="1868301"/>
                </a:lnTo>
                <a:lnTo>
                  <a:pt x="318950" y="1857853"/>
                </a:lnTo>
                <a:lnTo>
                  <a:pt x="306742" y="1847845"/>
                </a:lnTo>
                <a:lnTo>
                  <a:pt x="294644" y="1838056"/>
                </a:lnTo>
                <a:lnTo>
                  <a:pt x="282436" y="1828268"/>
                </a:lnTo>
                <a:lnTo>
                  <a:pt x="270338" y="1818919"/>
                </a:lnTo>
                <a:lnTo>
                  <a:pt x="258130" y="1809461"/>
                </a:lnTo>
                <a:lnTo>
                  <a:pt x="246031" y="1800552"/>
                </a:lnTo>
                <a:lnTo>
                  <a:pt x="234043" y="1791753"/>
                </a:lnTo>
                <a:lnTo>
                  <a:pt x="210507" y="1774926"/>
                </a:lnTo>
                <a:lnTo>
                  <a:pt x="187851" y="1759089"/>
                </a:lnTo>
                <a:lnTo>
                  <a:pt x="166074" y="1744351"/>
                </a:lnTo>
                <a:lnTo>
                  <a:pt x="145617" y="1731043"/>
                </a:lnTo>
                <a:lnTo>
                  <a:pt x="126590" y="1718835"/>
                </a:lnTo>
                <a:lnTo>
                  <a:pt x="109213" y="1707947"/>
                </a:lnTo>
                <a:lnTo>
                  <a:pt x="93925" y="1698818"/>
                </a:lnTo>
                <a:lnTo>
                  <a:pt x="81057" y="1691009"/>
                </a:lnTo>
                <a:lnTo>
                  <a:pt x="62470" y="1680231"/>
                </a:lnTo>
                <a:lnTo>
                  <a:pt x="55982" y="1676601"/>
                </a:lnTo>
                <a:lnTo>
                  <a:pt x="45753" y="1669453"/>
                </a:lnTo>
                <a:lnTo>
                  <a:pt x="36735" y="1662414"/>
                </a:lnTo>
                <a:lnTo>
                  <a:pt x="28815" y="1656145"/>
                </a:lnTo>
                <a:lnTo>
                  <a:pt x="22106" y="1649986"/>
                </a:lnTo>
                <a:lnTo>
                  <a:pt x="16388" y="1644266"/>
                </a:lnTo>
                <a:lnTo>
                  <a:pt x="11438" y="1638767"/>
                </a:lnTo>
                <a:lnTo>
                  <a:pt x="9348" y="1636348"/>
                </a:lnTo>
                <a:lnTo>
                  <a:pt x="7589" y="1633928"/>
                </a:lnTo>
                <a:lnTo>
                  <a:pt x="5940" y="1631398"/>
                </a:lnTo>
                <a:lnTo>
                  <a:pt x="4509" y="1629199"/>
                </a:lnTo>
                <a:lnTo>
                  <a:pt x="3299" y="1626889"/>
                </a:lnTo>
                <a:lnTo>
                  <a:pt x="2199" y="1624690"/>
                </a:lnTo>
                <a:lnTo>
                  <a:pt x="1650" y="1622600"/>
                </a:lnTo>
                <a:lnTo>
                  <a:pt x="771" y="1620620"/>
                </a:lnTo>
                <a:lnTo>
                  <a:pt x="440" y="1618530"/>
                </a:lnTo>
                <a:lnTo>
                  <a:pt x="220" y="1616771"/>
                </a:lnTo>
                <a:lnTo>
                  <a:pt x="0" y="1615121"/>
                </a:lnTo>
                <a:lnTo>
                  <a:pt x="220" y="1613251"/>
                </a:lnTo>
                <a:lnTo>
                  <a:pt x="440" y="1611602"/>
                </a:lnTo>
                <a:lnTo>
                  <a:pt x="660" y="1609952"/>
                </a:lnTo>
                <a:lnTo>
                  <a:pt x="1210" y="1608522"/>
                </a:lnTo>
                <a:lnTo>
                  <a:pt x="1871" y="1607092"/>
                </a:lnTo>
                <a:lnTo>
                  <a:pt x="2420" y="1605663"/>
                </a:lnTo>
                <a:lnTo>
                  <a:pt x="3519" y="1604453"/>
                </a:lnTo>
                <a:lnTo>
                  <a:pt x="4289" y="1603243"/>
                </a:lnTo>
                <a:lnTo>
                  <a:pt x="5499" y="1602033"/>
                </a:lnTo>
                <a:lnTo>
                  <a:pt x="7919" y="1599723"/>
                </a:lnTo>
                <a:lnTo>
                  <a:pt x="10668" y="1597964"/>
                </a:lnTo>
                <a:lnTo>
                  <a:pt x="13638" y="1596314"/>
                </a:lnTo>
                <a:lnTo>
                  <a:pt x="17157" y="1594884"/>
                </a:lnTo>
                <a:lnTo>
                  <a:pt x="20677" y="1593454"/>
                </a:lnTo>
                <a:lnTo>
                  <a:pt x="24086" y="1592465"/>
                </a:lnTo>
                <a:lnTo>
                  <a:pt x="27935" y="1591585"/>
                </a:lnTo>
                <a:lnTo>
                  <a:pt x="31675" y="1591035"/>
                </a:lnTo>
                <a:lnTo>
                  <a:pt x="35304" y="1590375"/>
                </a:lnTo>
                <a:lnTo>
                  <a:pt x="39044" y="1590155"/>
                </a:lnTo>
                <a:lnTo>
                  <a:pt x="42453" y="1589935"/>
                </a:lnTo>
                <a:lnTo>
                  <a:pt x="45753" y="1589935"/>
                </a:lnTo>
                <a:lnTo>
                  <a:pt x="48832" y="1590155"/>
                </a:lnTo>
                <a:lnTo>
                  <a:pt x="51692" y="1590375"/>
                </a:lnTo>
                <a:lnTo>
                  <a:pt x="54111" y="1590815"/>
                </a:lnTo>
                <a:lnTo>
                  <a:pt x="56201" y="1591365"/>
                </a:lnTo>
                <a:lnTo>
                  <a:pt x="60051" y="1592465"/>
                </a:lnTo>
                <a:lnTo>
                  <a:pt x="64780" y="1593454"/>
                </a:lnTo>
                <a:lnTo>
                  <a:pt x="76768" y="1595654"/>
                </a:lnTo>
                <a:lnTo>
                  <a:pt x="84357" y="1597084"/>
                </a:lnTo>
                <a:lnTo>
                  <a:pt x="92715" y="1598954"/>
                </a:lnTo>
                <a:lnTo>
                  <a:pt x="102504" y="1601153"/>
                </a:lnTo>
                <a:lnTo>
                  <a:pt x="113392" y="1604233"/>
                </a:lnTo>
                <a:lnTo>
                  <a:pt x="125600" y="1608192"/>
                </a:lnTo>
                <a:lnTo>
                  <a:pt x="139129" y="1612811"/>
                </a:lnTo>
                <a:lnTo>
                  <a:pt x="146387" y="1615451"/>
                </a:lnTo>
                <a:lnTo>
                  <a:pt x="154196" y="1618530"/>
                </a:lnTo>
                <a:lnTo>
                  <a:pt x="162115" y="1621830"/>
                </a:lnTo>
                <a:lnTo>
                  <a:pt x="170693" y="1625349"/>
                </a:lnTo>
                <a:lnTo>
                  <a:pt x="179712" y="1629419"/>
                </a:lnTo>
                <a:lnTo>
                  <a:pt x="188950" y="1633488"/>
                </a:lnTo>
                <a:lnTo>
                  <a:pt x="198739" y="1638217"/>
                </a:lnTo>
                <a:lnTo>
                  <a:pt x="208967" y="1643057"/>
                </a:lnTo>
                <a:lnTo>
                  <a:pt x="219526" y="1648336"/>
                </a:lnTo>
                <a:lnTo>
                  <a:pt x="230744" y="1654275"/>
                </a:lnTo>
                <a:lnTo>
                  <a:pt x="242182" y="1660434"/>
                </a:lnTo>
                <a:lnTo>
                  <a:pt x="254281" y="1666923"/>
                </a:lnTo>
                <a:lnTo>
                  <a:pt x="279136" y="1680671"/>
                </a:lnTo>
                <a:lnTo>
                  <a:pt x="304542" y="1694529"/>
                </a:lnTo>
                <a:lnTo>
                  <a:pt x="330168" y="1708166"/>
                </a:lnTo>
                <a:lnTo>
                  <a:pt x="356344" y="1721694"/>
                </a:lnTo>
                <a:lnTo>
                  <a:pt x="383070" y="1735002"/>
                </a:lnTo>
                <a:lnTo>
                  <a:pt x="396598" y="1741711"/>
                </a:lnTo>
                <a:lnTo>
                  <a:pt x="410127" y="1747980"/>
                </a:lnTo>
                <a:lnTo>
                  <a:pt x="423984" y="1754359"/>
                </a:lnTo>
                <a:lnTo>
                  <a:pt x="437622" y="1760628"/>
                </a:lnTo>
                <a:lnTo>
                  <a:pt x="451699" y="1766787"/>
                </a:lnTo>
                <a:lnTo>
                  <a:pt x="465667" y="1772726"/>
                </a:lnTo>
                <a:lnTo>
                  <a:pt x="479965" y="1778665"/>
                </a:lnTo>
                <a:lnTo>
                  <a:pt x="494263" y="1784165"/>
                </a:lnTo>
                <a:lnTo>
                  <a:pt x="508561" y="1789664"/>
                </a:lnTo>
                <a:lnTo>
                  <a:pt x="522969" y="1794943"/>
                </a:lnTo>
                <a:lnTo>
                  <a:pt x="537706" y="1800112"/>
                </a:lnTo>
                <a:lnTo>
                  <a:pt x="552444" y="1804951"/>
                </a:lnTo>
                <a:lnTo>
                  <a:pt x="567291" y="1809461"/>
                </a:lnTo>
                <a:lnTo>
                  <a:pt x="582249" y="1813970"/>
                </a:lnTo>
                <a:lnTo>
                  <a:pt x="597317" y="1818259"/>
                </a:lnTo>
                <a:lnTo>
                  <a:pt x="612495" y="1822109"/>
                </a:lnTo>
                <a:lnTo>
                  <a:pt x="627782" y="1825848"/>
                </a:lnTo>
                <a:lnTo>
                  <a:pt x="643070" y="1829038"/>
                </a:lnTo>
                <a:lnTo>
                  <a:pt x="658577" y="1832117"/>
                </a:lnTo>
                <a:lnTo>
                  <a:pt x="674305" y="1834757"/>
                </a:lnTo>
                <a:lnTo>
                  <a:pt x="690032" y="1837286"/>
                </a:lnTo>
                <a:lnTo>
                  <a:pt x="705760" y="1839486"/>
                </a:lnTo>
                <a:lnTo>
                  <a:pt x="713789" y="1840366"/>
                </a:lnTo>
                <a:lnTo>
                  <a:pt x="721487" y="1840916"/>
                </a:lnTo>
                <a:lnTo>
                  <a:pt x="729296" y="1841576"/>
                </a:lnTo>
                <a:lnTo>
                  <a:pt x="736775" y="1841906"/>
                </a:lnTo>
                <a:lnTo>
                  <a:pt x="744364" y="1841906"/>
                </a:lnTo>
                <a:lnTo>
                  <a:pt x="751733" y="1842126"/>
                </a:lnTo>
                <a:lnTo>
                  <a:pt x="759103" y="1841906"/>
                </a:lnTo>
                <a:lnTo>
                  <a:pt x="766250" y="1841576"/>
                </a:lnTo>
                <a:lnTo>
                  <a:pt x="773399" y="1841136"/>
                </a:lnTo>
                <a:lnTo>
                  <a:pt x="780328" y="1840476"/>
                </a:lnTo>
                <a:lnTo>
                  <a:pt x="787257" y="1839926"/>
                </a:lnTo>
                <a:lnTo>
                  <a:pt x="793967" y="1839046"/>
                </a:lnTo>
                <a:lnTo>
                  <a:pt x="800785" y="1838056"/>
                </a:lnTo>
                <a:lnTo>
                  <a:pt x="807274" y="1837066"/>
                </a:lnTo>
                <a:lnTo>
                  <a:pt x="813763" y="1835857"/>
                </a:lnTo>
                <a:lnTo>
                  <a:pt x="820142" y="1834647"/>
                </a:lnTo>
                <a:lnTo>
                  <a:pt x="832570" y="1831567"/>
                </a:lnTo>
                <a:lnTo>
                  <a:pt x="844448" y="1828268"/>
                </a:lnTo>
                <a:lnTo>
                  <a:pt x="855887" y="1824748"/>
                </a:lnTo>
                <a:lnTo>
                  <a:pt x="866885" y="1820899"/>
                </a:lnTo>
                <a:lnTo>
                  <a:pt x="877553" y="1816829"/>
                </a:lnTo>
                <a:lnTo>
                  <a:pt x="887562" y="1812540"/>
                </a:lnTo>
                <a:lnTo>
                  <a:pt x="897130" y="1808031"/>
                </a:lnTo>
                <a:lnTo>
                  <a:pt x="906369" y="1803522"/>
                </a:lnTo>
                <a:lnTo>
                  <a:pt x="914947" y="1798902"/>
                </a:lnTo>
                <a:lnTo>
                  <a:pt x="922866" y="1794173"/>
                </a:lnTo>
                <a:lnTo>
                  <a:pt x="930676" y="1789664"/>
                </a:lnTo>
                <a:lnTo>
                  <a:pt x="937604" y="1785154"/>
                </a:lnTo>
                <a:lnTo>
                  <a:pt x="944093" y="1780645"/>
                </a:lnTo>
                <a:lnTo>
                  <a:pt x="950252" y="1776356"/>
                </a:lnTo>
                <a:lnTo>
                  <a:pt x="955531" y="1772286"/>
                </a:lnTo>
                <a:lnTo>
                  <a:pt x="960700" y="1768657"/>
                </a:lnTo>
                <a:lnTo>
                  <a:pt x="968839" y="1761948"/>
                </a:lnTo>
                <a:lnTo>
                  <a:pt x="974778" y="1756559"/>
                </a:lnTo>
                <a:lnTo>
                  <a:pt x="978187" y="1753149"/>
                </a:lnTo>
                <a:lnTo>
                  <a:pt x="979397" y="1751940"/>
                </a:lnTo>
                <a:lnTo>
                  <a:pt x="982697" y="1746441"/>
                </a:lnTo>
                <a:lnTo>
                  <a:pt x="985556" y="1741051"/>
                </a:lnTo>
                <a:lnTo>
                  <a:pt x="988197" y="1736212"/>
                </a:lnTo>
                <a:lnTo>
                  <a:pt x="990286" y="1731483"/>
                </a:lnTo>
                <a:lnTo>
                  <a:pt x="992045" y="1727194"/>
                </a:lnTo>
                <a:lnTo>
                  <a:pt x="993476" y="1723124"/>
                </a:lnTo>
                <a:lnTo>
                  <a:pt x="994575" y="1719275"/>
                </a:lnTo>
                <a:lnTo>
                  <a:pt x="995345" y="1715755"/>
                </a:lnTo>
                <a:lnTo>
                  <a:pt x="995786" y="1712236"/>
                </a:lnTo>
                <a:lnTo>
                  <a:pt x="995786" y="1709376"/>
                </a:lnTo>
                <a:lnTo>
                  <a:pt x="995565" y="1706517"/>
                </a:lnTo>
                <a:lnTo>
                  <a:pt x="994905" y="1704097"/>
                </a:lnTo>
                <a:lnTo>
                  <a:pt x="994135" y="1701678"/>
                </a:lnTo>
                <a:lnTo>
                  <a:pt x="993145" y="1699588"/>
                </a:lnTo>
                <a:lnTo>
                  <a:pt x="991715" y="1697828"/>
                </a:lnTo>
                <a:lnTo>
                  <a:pt x="990066" y="1696178"/>
                </a:lnTo>
                <a:lnTo>
                  <a:pt x="987976" y="1694749"/>
                </a:lnTo>
                <a:lnTo>
                  <a:pt x="985996" y="1693539"/>
                </a:lnTo>
                <a:lnTo>
                  <a:pt x="983577" y="1692439"/>
                </a:lnTo>
                <a:lnTo>
                  <a:pt x="980827" y="1691669"/>
                </a:lnTo>
                <a:lnTo>
                  <a:pt x="977859" y="1691009"/>
                </a:lnTo>
                <a:lnTo>
                  <a:pt x="974778" y="1690679"/>
                </a:lnTo>
                <a:lnTo>
                  <a:pt x="971259" y="1690239"/>
                </a:lnTo>
                <a:lnTo>
                  <a:pt x="967850" y="1690239"/>
                </a:lnTo>
                <a:lnTo>
                  <a:pt x="963891" y="1690239"/>
                </a:lnTo>
                <a:lnTo>
                  <a:pt x="960040" y="1690459"/>
                </a:lnTo>
                <a:lnTo>
                  <a:pt x="955971" y="1690679"/>
                </a:lnTo>
                <a:lnTo>
                  <a:pt x="951462" y="1691009"/>
                </a:lnTo>
                <a:lnTo>
                  <a:pt x="942443" y="1692439"/>
                </a:lnTo>
                <a:lnTo>
                  <a:pt x="932655" y="1694309"/>
                </a:lnTo>
                <a:lnTo>
                  <a:pt x="922206" y="1696618"/>
                </a:lnTo>
                <a:lnTo>
                  <a:pt x="911429" y="1699258"/>
                </a:lnTo>
                <a:lnTo>
                  <a:pt x="900210" y="1702117"/>
                </a:lnTo>
                <a:lnTo>
                  <a:pt x="888772" y="1705307"/>
                </a:lnTo>
                <a:lnTo>
                  <a:pt x="864685" y="1712236"/>
                </a:lnTo>
                <a:lnTo>
                  <a:pt x="840159" y="1719825"/>
                </a:lnTo>
                <a:lnTo>
                  <a:pt x="815413" y="1727633"/>
                </a:lnTo>
                <a:lnTo>
                  <a:pt x="790997" y="1734782"/>
                </a:lnTo>
                <a:lnTo>
                  <a:pt x="779118" y="1737972"/>
                </a:lnTo>
                <a:lnTo>
                  <a:pt x="767680" y="1741271"/>
                </a:lnTo>
                <a:lnTo>
                  <a:pt x="756462" y="1744131"/>
                </a:lnTo>
                <a:lnTo>
                  <a:pt x="745574" y="1746550"/>
                </a:lnTo>
                <a:lnTo>
                  <a:pt x="737215" y="1748420"/>
                </a:lnTo>
                <a:lnTo>
                  <a:pt x="728857" y="1750070"/>
                </a:lnTo>
                <a:lnTo>
                  <a:pt x="720938" y="1751500"/>
                </a:lnTo>
                <a:lnTo>
                  <a:pt x="712909" y="1752710"/>
                </a:lnTo>
                <a:lnTo>
                  <a:pt x="704990" y="1753919"/>
                </a:lnTo>
                <a:lnTo>
                  <a:pt x="697401" y="1754799"/>
                </a:lnTo>
                <a:lnTo>
                  <a:pt x="689812" y="1755569"/>
                </a:lnTo>
                <a:lnTo>
                  <a:pt x="682553" y="1756229"/>
                </a:lnTo>
                <a:lnTo>
                  <a:pt x="675405" y="1756559"/>
                </a:lnTo>
                <a:lnTo>
                  <a:pt x="668256" y="1756779"/>
                </a:lnTo>
                <a:lnTo>
                  <a:pt x="661217" y="1756999"/>
                </a:lnTo>
                <a:lnTo>
                  <a:pt x="654508" y="1756779"/>
                </a:lnTo>
                <a:lnTo>
                  <a:pt x="647799" y="1756559"/>
                </a:lnTo>
                <a:lnTo>
                  <a:pt x="641200" y="1756449"/>
                </a:lnTo>
                <a:lnTo>
                  <a:pt x="634931" y="1756009"/>
                </a:lnTo>
                <a:lnTo>
                  <a:pt x="628773" y="1755349"/>
                </a:lnTo>
                <a:lnTo>
                  <a:pt x="622613" y="1754579"/>
                </a:lnTo>
                <a:lnTo>
                  <a:pt x="616784" y="1753919"/>
                </a:lnTo>
                <a:lnTo>
                  <a:pt x="610846" y="1752929"/>
                </a:lnTo>
                <a:lnTo>
                  <a:pt x="605126" y="1751940"/>
                </a:lnTo>
                <a:lnTo>
                  <a:pt x="594237" y="1749630"/>
                </a:lnTo>
                <a:lnTo>
                  <a:pt x="583899" y="1746990"/>
                </a:lnTo>
                <a:lnTo>
                  <a:pt x="574111" y="1743911"/>
                </a:lnTo>
                <a:lnTo>
                  <a:pt x="564652" y="1740831"/>
                </a:lnTo>
                <a:lnTo>
                  <a:pt x="555853" y="1737422"/>
                </a:lnTo>
                <a:lnTo>
                  <a:pt x="547715" y="1733683"/>
                </a:lnTo>
                <a:lnTo>
                  <a:pt x="539906" y="1730053"/>
                </a:lnTo>
                <a:lnTo>
                  <a:pt x="532757" y="1726424"/>
                </a:lnTo>
                <a:lnTo>
                  <a:pt x="526268" y="1722464"/>
                </a:lnTo>
                <a:lnTo>
                  <a:pt x="519889" y="1718615"/>
                </a:lnTo>
                <a:lnTo>
                  <a:pt x="514390" y="1714985"/>
                </a:lnTo>
                <a:lnTo>
                  <a:pt x="509330" y="1711246"/>
                </a:lnTo>
                <a:lnTo>
                  <a:pt x="504601" y="1707617"/>
                </a:lnTo>
                <a:lnTo>
                  <a:pt x="500532" y="1704317"/>
                </a:lnTo>
                <a:lnTo>
                  <a:pt x="497122" y="1701238"/>
                </a:lnTo>
                <a:lnTo>
                  <a:pt x="493823" y="1698378"/>
                </a:lnTo>
                <a:lnTo>
                  <a:pt x="489094" y="1693759"/>
                </a:lnTo>
                <a:lnTo>
                  <a:pt x="486234" y="1690679"/>
                </a:lnTo>
                <a:lnTo>
                  <a:pt x="485244" y="1689579"/>
                </a:lnTo>
                <a:lnTo>
                  <a:pt x="476006" y="1679791"/>
                </a:lnTo>
                <a:lnTo>
                  <a:pt x="467867" y="1670662"/>
                </a:lnTo>
                <a:lnTo>
                  <a:pt x="460718" y="1662084"/>
                </a:lnTo>
                <a:lnTo>
                  <a:pt x="454339" y="1654055"/>
                </a:lnTo>
                <a:lnTo>
                  <a:pt x="449280" y="1646576"/>
                </a:lnTo>
                <a:lnTo>
                  <a:pt x="446860" y="1643057"/>
                </a:lnTo>
                <a:lnTo>
                  <a:pt x="444771" y="1639647"/>
                </a:lnTo>
                <a:lnTo>
                  <a:pt x="442901" y="1636348"/>
                </a:lnTo>
                <a:lnTo>
                  <a:pt x="441471" y="1633048"/>
                </a:lnTo>
                <a:lnTo>
                  <a:pt x="440041" y="1629969"/>
                </a:lnTo>
                <a:lnTo>
                  <a:pt x="438831" y="1627109"/>
                </a:lnTo>
                <a:lnTo>
                  <a:pt x="437842" y="1624250"/>
                </a:lnTo>
                <a:lnTo>
                  <a:pt x="437072" y="1621390"/>
                </a:lnTo>
                <a:lnTo>
                  <a:pt x="436412" y="1618970"/>
                </a:lnTo>
                <a:lnTo>
                  <a:pt x="435972" y="1616551"/>
                </a:lnTo>
                <a:lnTo>
                  <a:pt x="435753" y="1614021"/>
                </a:lnTo>
                <a:lnTo>
                  <a:pt x="435642" y="1611822"/>
                </a:lnTo>
                <a:lnTo>
                  <a:pt x="435753" y="1609622"/>
                </a:lnTo>
                <a:lnTo>
                  <a:pt x="435972" y="1607532"/>
                </a:lnTo>
                <a:lnTo>
                  <a:pt x="436632" y="1605663"/>
                </a:lnTo>
                <a:lnTo>
                  <a:pt x="437072" y="1603903"/>
                </a:lnTo>
                <a:lnTo>
                  <a:pt x="437842" y="1602033"/>
                </a:lnTo>
                <a:lnTo>
                  <a:pt x="438831" y="1600383"/>
                </a:lnTo>
                <a:lnTo>
                  <a:pt x="439931" y="1598954"/>
                </a:lnTo>
                <a:lnTo>
                  <a:pt x="440922" y="1597524"/>
                </a:lnTo>
                <a:lnTo>
                  <a:pt x="442351" y="1596314"/>
                </a:lnTo>
                <a:lnTo>
                  <a:pt x="443781" y="1594884"/>
                </a:lnTo>
                <a:lnTo>
                  <a:pt x="445430" y="1593894"/>
                </a:lnTo>
                <a:lnTo>
                  <a:pt x="447080" y="1592795"/>
                </a:lnTo>
                <a:lnTo>
                  <a:pt x="448840" y="1591805"/>
                </a:lnTo>
                <a:lnTo>
                  <a:pt x="450710" y="1591035"/>
                </a:lnTo>
                <a:lnTo>
                  <a:pt x="454999" y="1589605"/>
                </a:lnTo>
                <a:lnTo>
                  <a:pt x="459508" y="1588285"/>
                </a:lnTo>
                <a:lnTo>
                  <a:pt x="464348" y="1587735"/>
                </a:lnTo>
                <a:lnTo>
                  <a:pt x="469517" y="1587075"/>
                </a:lnTo>
                <a:lnTo>
                  <a:pt x="475016" y="1587075"/>
                </a:lnTo>
                <a:lnTo>
                  <a:pt x="480735" y="1587075"/>
                </a:lnTo>
                <a:lnTo>
                  <a:pt x="486674" y="1587515"/>
                </a:lnTo>
                <a:lnTo>
                  <a:pt x="492833" y="1588285"/>
                </a:lnTo>
                <a:lnTo>
                  <a:pt x="499102" y="1589385"/>
                </a:lnTo>
                <a:lnTo>
                  <a:pt x="505481" y="1590595"/>
                </a:lnTo>
                <a:lnTo>
                  <a:pt x="511750" y="1592025"/>
                </a:lnTo>
                <a:lnTo>
                  <a:pt x="518129" y="1593674"/>
                </a:lnTo>
                <a:lnTo>
                  <a:pt x="524398" y="1595434"/>
                </a:lnTo>
                <a:lnTo>
                  <a:pt x="530777" y="1597524"/>
                </a:lnTo>
                <a:lnTo>
                  <a:pt x="536937" y="1599723"/>
                </a:lnTo>
                <a:lnTo>
                  <a:pt x="543205" y="1601593"/>
                </a:lnTo>
                <a:lnTo>
                  <a:pt x="549804" y="1603023"/>
                </a:lnTo>
                <a:lnTo>
                  <a:pt x="556293" y="1604453"/>
                </a:lnTo>
                <a:lnTo>
                  <a:pt x="562782" y="1605663"/>
                </a:lnTo>
                <a:lnTo>
                  <a:pt x="569601" y="1606762"/>
                </a:lnTo>
                <a:lnTo>
                  <a:pt x="576531" y="1607312"/>
                </a:lnTo>
                <a:lnTo>
                  <a:pt x="583679" y="1607972"/>
                </a:lnTo>
                <a:lnTo>
                  <a:pt x="590828" y="1608192"/>
                </a:lnTo>
                <a:lnTo>
                  <a:pt x="597978" y="1608302"/>
                </a:lnTo>
                <a:lnTo>
                  <a:pt x="605567" y="1608192"/>
                </a:lnTo>
                <a:lnTo>
                  <a:pt x="613044" y="1607752"/>
                </a:lnTo>
                <a:lnTo>
                  <a:pt x="621073" y="1607312"/>
                </a:lnTo>
                <a:lnTo>
                  <a:pt x="628992" y="1606542"/>
                </a:lnTo>
                <a:lnTo>
                  <a:pt x="637131" y="1605443"/>
                </a:lnTo>
                <a:lnTo>
                  <a:pt x="645489" y="1604233"/>
                </a:lnTo>
                <a:lnTo>
                  <a:pt x="654068" y="1603023"/>
                </a:lnTo>
                <a:lnTo>
                  <a:pt x="662867" y="1601373"/>
                </a:lnTo>
                <a:lnTo>
                  <a:pt x="671885" y="1599613"/>
                </a:lnTo>
                <a:lnTo>
                  <a:pt x="681125" y="1597524"/>
                </a:lnTo>
                <a:lnTo>
                  <a:pt x="690692" y="1595434"/>
                </a:lnTo>
                <a:lnTo>
                  <a:pt x="700481" y="1593014"/>
                </a:lnTo>
                <a:lnTo>
                  <a:pt x="720719" y="1587735"/>
                </a:lnTo>
                <a:lnTo>
                  <a:pt x="742164" y="1581576"/>
                </a:lnTo>
                <a:lnTo>
                  <a:pt x="764601" y="1574647"/>
                </a:lnTo>
                <a:lnTo>
                  <a:pt x="788247" y="1567059"/>
                </a:lnTo>
                <a:lnTo>
                  <a:pt x="813433" y="1558700"/>
                </a:lnTo>
                <a:lnTo>
                  <a:pt x="838730" y="1550341"/>
                </a:lnTo>
                <a:lnTo>
                  <a:pt x="862815" y="1542642"/>
                </a:lnTo>
                <a:lnTo>
                  <a:pt x="886132" y="1535493"/>
                </a:lnTo>
                <a:lnTo>
                  <a:pt x="907909" y="1528895"/>
                </a:lnTo>
                <a:lnTo>
                  <a:pt x="928585" y="1522955"/>
                </a:lnTo>
                <a:lnTo>
                  <a:pt x="947942" y="1517676"/>
                </a:lnTo>
                <a:lnTo>
                  <a:pt x="965759" y="1512947"/>
                </a:lnTo>
                <a:lnTo>
                  <a:pt x="982147" y="1508658"/>
                </a:lnTo>
                <a:lnTo>
                  <a:pt x="996775" y="1505248"/>
                </a:lnTo>
                <a:lnTo>
                  <a:pt x="1009863" y="1501949"/>
                </a:lnTo>
                <a:lnTo>
                  <a:pt x="1030539" y="1497439"/>
                </a:lnTo>
                <a:lnTo>
                  <a:pt x="1043407" y="1494580"/>
                </a:lnTo>
                <a:lnTo>
                  <a:pt x="1047807" y="1493810"/>
                </a:lnTo>
                <a:lnTo>
                  <a:pt x="1055175" y="1493150"/>
                </a:lnTo>
                <a:lnTo>
                  <a:pt x="1062324" y="1492820"/>
                </a:lnTo>
                <a:lnTo>
                  <a:pt x="1069473" y="1492380"/>
                </a:lnTo>
                <a:lnTo>
                  <a:pt x="1076623" y="1492160"/>
                </a:lnTo>
                <a:lnTo>
                  <a:pt x="1083771" y="1492160"/>
                </a:lnTo>
                <a:lnTo>
                  <a:pt x="1090920" y="1492160"/>
                </a:lnTo>
                <a:lnTo>
                  <a:pt x="1097849" y="1492380"/>
                </a:lnTo>
                <a:lnTo>
                  <a:pt x="1104998" y="1492600"/>
                </a:lnTo>
                <a:lnTo>
                  <a:pt x="1118966" y="1493590"/>
                </a:lnTo>
                <a:lnTo>
                  <a:pt x="1132603" y="1495020"/>
                </a:lnTo>
                <a:lnTo>
                  <a:pt x="1146241" y="1496890"/>
                </a:lnTo>
                <a:lnTo>
                  <a:pt x="1159770" y="1499309"/>
                </a:lnTo>
                <a:lnTo>
                  <a:pt x="1173187" y="1501949"/>
                </a:lnTo>
                <a:lnTo>
                  <a:pt x="1186275" y="1505028"/>
                </a:lnTo>
                <a:lnTo>
                  <a:pt x="1199364" y="1508548"/>
                </a:lnTo>
                <a:lnTo>
                  <a:pt x="1212231" y="1512397"/>
                </a:lnTo>
                <a:lnTo>
                  <a:pt x="1224879" y="1516686"/>
                </a:lnTo>
                <a:lnTo>
                  <a:pt x="1237417" y="1521196"/>
                </a:lnTo>
                <a:lnTo>
                  <a:pt x="1249845" y="1526035"/>
                </a:lnTo>
                <a:lnTo>
                  <a:pt x="1261833" y="1531204"/>
                </a:lnTo>
                <a:lnTo>
                  <a:pt x="1273931" y="1536703"/>
                </a:lnTo>
                <a:lnTo>
                  <a:pt x="1285810" y="1542422"/>
                </a:lnTo>
                <a:lnTo>
                  <a:pt x="1297358" y="1548361"/>
                </a:lnTo>
                <a:lnTo>
                  <a:pt x="1308796" y="1554411"/>
                </a:lnTo>
                <a:lnTo>
                  <a:pt x="1320124" y="1561009"/>
                </a:lnTo>
                <a:lnTo>
                  <a:pt x="1331122" y="1567498"/>
                </a:lnTo>
                <a:lnTo>
                  <a:pt x="1341901" y="1574207"/>
                </a:lnTo>
                <a:lnTo>
                  <a:pt x="1352569" y="1581246"/>
                </a:lnTo>
                <a:lnTo>
                  <a:pt x="1363127" y="1588285"/>
                </a:lnTo>
                <a:lnTo>
                  <a:pt x="1373356" y="1595654"/>
                </a:lnTo>
                <a:lnTo>
                  <a:pt x="1383364" y="1603023"/>
                </a:lnTo>
                <a:lnTo>
                  <a:pt x="1393153" y="1610392"/>
                </a:lnTo>
                <a:lnTo>
                  <a:pt x="1402832" y="1617981"/>
                </a:lnTo>
                <a:lnTo>
                  <a:pt x="1412180" y="1625679"/>
                </a:lnTo>
                <a:lnTo>
                  <a:pt x="1421418" y="1633268"/>
                </a:lnTo>
                <a:lnTo>
                  <a:pt x="1430327" y="1640967"/>
                </a:lnTo>
                <a:lnTo>
                  <a:pt x="1439126" y="1648776"/>
                </a:lnTo>
                <a:lnTo>
                  <a:pt x="1447484" y="1656585"/>
                </a:lnTo>
                <a:lnTo>
                  <a:pt x="1448686" y="1657691"/>
                </a:lnTo>
                <a:close/>
              </a:path>
            </a:pathLst>
          </a:custGeom>
          <a:solidFill>
            <a:schemeClr val="accent1"/>
          </a:solidFill>
        </p:spPr>
        <p:txBody>
          <a:bodyPr wrap="square">
            <a:noAutofit/>
          </a:bodyPr>
          <a:lstStyle>
            <a:lvl1pPr>
              <a:defRPr sz="1600"/>
            </a:lvl1pPr>
          </a:lstStyle>
          <a:p>
            <a:r>
              <a:rPr lang="id-ID"/>
              <a:t>-</a:t>
            </a:r>
            <a:endParaRPr lang="en-AU"/>
          </a:p>
        </p:txBody>
      </p:sp>
      <p:sp>
        <p:nvSpPr>
          <p:cNvPr id="18"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9"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3441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728663"/>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cxnSp>
        <p:nvCxnSpPr>
          <p:cNvPr id="8" name="Straight Connector 7"/>
          <p:cNvCxnSpPr/>
          <p:nvPr userDrawn="1"/>
        </p:nvCxnSpPr>
        <p:spPr>
          <a:xfrm>
            <a:off x="838200" y="1071563"/>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37" hasCustomPrompt="1"/>
          </p:nvPr>
        </p:nvSpPr>
        <p:spPr>
          <a:xfrm>
            <a:off x="6096000"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0" name="Picture Placeholder 8"/>
          <p:cNvSpPr>
            <a:spLocks noGrp="1"/>
          </p:cNvSpPr>
          <p:nvPr>
            <p:ph type="pic" sz="quarter" idx="38" hasCustomPrompt="1"/>
          </p:nvPr>
        </p:nvSpPr>
        <p:spPr>
          <a:xfrm>
            <a:off x="7621030"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1" name="Picture Placeholder 8"/>
          <p:cNvSpPr>
            <a:spLocks noGrp="1"/>
          </p:cNvSpPr>
          <p:nvPr>
            <p:ph type="pic" sz="quarter" idx="39" hasCustomPrompt="1"/>
          </p:nvPr>
        </p:nvSpPr>
        <p:spPr>
          <a:xfrm>
            <a:off x="9146027"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2" name="Picture Placeholder 8"/>
          <p:cNvSpPr>
            <a:spLocks noGrp="1"/>
          </p:cNvSpPr>
          <p:nvPr>
            <p:ph type="pic" sz="quarter" idx="40" hasCustomPrompt="1"/>
          </p:nvPr>
        </p:nvSpPr>
        <p:spPr>
          <a:xfrm>
            <a:off x="10671057" y="-1"/>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3" name="Picture Placeholder 8"/>
          <p:cNvSpPr>
            <a:spLocks noGrp="1"/>
          </p:cNvSpPr>
          <p:nvPr>
            <p:ph type="pic" sz="quarter" idx="41" hasCustomPrompt="1"/>
          </p:nvPr>
        </p:nvSpPr>
        <p:spPr>
          <a:xfrm>
            <a:off x="6096000"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4" name="Picture Placeholder 8"/>
          <p:cNvSpPr>
            <a:spLocks noGrp="1"/>
          </p:cNvSpPr>
          <p:nvPr>
            <p:ph type="pic" sz="quarter" idx="42" hasCustomPrompt="1"/>
          </p:nvPr>
        </p:nvSpPr>
        <p:spPr>
          <a:xfrm>
            <a:off x="7621030"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5" name="Picture Placeholder 8"/>
          <p:cNvSpPr>
            <a:spLocks noGrp="1"/>
          </p:cNvSpPr>
          <p:nvPr>
            <p:ph type="pic" sz="quarter" idx="43" hasCustomPrompt="1"/>
          </p:nvPr>
        </p:nvSpPr>
        <p:spPr>
          <a:xfrm>
            <a:off x="9146027"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6" name="Picture Placeholder 8"/>
          <p:cNvSpPr>
            <a:spLocks noGrp="1"/>
          </p:cNvSpPr>
          <p:nvPr>
            <p:ph type="pic" sz="quarter" idx="44" hasCustomPrompt="1"/>
          </p:nvPr>
        </p:nvSpPr>
        <p:spPr>
          <a:xfrm>
            <a:off x="10671057" y="17208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7" name="Picture Placeholder 8"/>
          <p:cNvSpPr>
            <a:spLocks noGrp="1"/>
          </p:cNvSpPr>
          <p:nvPr>
            <p:ph type="pic" sz="quarter" idx="45" hasCustomPrompt="1"/>
          </p:nvPr>
        </p:nvSpPr>
        <p:spPr>
          <a:xfrm>
            <a:off x="6096000"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8" name="Picture Placeholder 8"/>
          <p:cNvSpPr>
            <a:spLocks noGrp="1"/>
          </p:cNvSpPr>
          <p:nvPr>
            <p:ph type="pic" sz="quarter" idx="46" hasCustomPrompt="1"/>
          </p:nvPr>
        </p:nvSpPr>
        <p:spPr>
          <a:xfrm>
            <a:off x="7621030"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49" name="Picture Placeholder 8"/>
          <p:cNvSpPr>
            <a:spLocks noGrp="1"/>
          </p:cNvSpPr>
          <p:nvPr>
            <p:ph type="pic" sz="quarter" idx="47" hasCustomPrompt="1"/>
          </p:nvPr>
        </p:nvSpPr>
        <p:spPr>
          <a:xfrm>
            <a:off x="9146027"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0" name="Picture Placeholder 8"/>
          <p:cNvSpPr>
            <a:spLocks noGrp="1"/>
          </p:cNvSpPr>
          <p:nvPr>
            <p:ph type="pic" sz="quarter" idx="48" hasCustomPrompt="1"/>
          </p:nvPr>
        </p:nvSpPr>
        <p:spPr>
          <a:xfrm>
            <a:off x="10671057" y="34164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1" name="Picture Placeholder 8"/>
          <p:cNvSpPr>
            <a:spLocks noGrp="1"/>
          </p:cNvSpPr>
          <p:nvPr>
            <p:ph type="pic" sz="quarter" idx="49" hasCustomPrompt="1"/>
          </p:nvPr>
        </p:nvSpPr>
        <p:spPr>
          <a:xfrm>
            <a:off x="6096000"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2" name="Picture Placeholder 8"/>
          <p:cNvSpPr>
            <a:spLocks noGrp="1"/>
          </p:cNvSpPr>
          <p:nvPr>
            <p:ph type="pic" sz="quarter" idx="50" hasCustomPrompt="1"/>
          </p:nvPr>
        </p:nvSpPr>
        <p:spPr>
          <a:xfrm>
            <a:off x="7621030"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3" name="Picture Placeholder 8"/>
          <p:cNvSpPr>
            <a:spLocks noGrp="1"/>
          </p:cNvSpPr>
          <p:nvPr>
            <p:ph type="pic" sz="quarter" idx="51" hasCustomPrompt="1"/>
          </p:nvPr>
        </p:nvSpPr>
        <p:spPr>
          <a:xfrm>
            <a:off x="9146027" y="5137200"/>
            <a:ext cx="1524997" cy="1720800"/>
          </a:xfrm>
          <a:solidFill>
            <a:schemeClr val="bg1">
              <a:lumMod val="95000"/>
            </a:schemeClr>
          </a:solidFill>
        </p:spPr>
        <p:txBody>
          <a:bodyPr>
            <a:normAutofit/>
          </a:bodyPr>
          <a:lstStyle>
            <a:lvl1pPr>
              <a:defRPr sz="1600"/>
            </a:lvl1pPr>
          </a:lstStyle>
          <a:p>
            <a:r>
              <a:rPr lang="id-ID"/>
              <a:t>Pic</a:t>
            </a:r>
            <a:endParaRPr lang="en-AU"/>
          </a:p>
        </p:txBody>
      </p:sp>
      <p:sp>
        <p:nvSpPr>
          <p:cNvPr id="54" name="Picture Placeholder 8"/>
          <p:cNvSpPr>
            <a:spLocks noGrp="1"/>
          </p:cNvSpPr>
          <p:nvPr>
            <p:ph type="pic" sz="quarter" idx="52" hasCustomPrompt="1"/>
          </p:nvPr>
        </p:nvSpPr>
        <p:spPr>
          <a:xfrm>
            <a:off x="10671057" y="5137200"/>
            <a:ext cx="1524997" cy="1720800"/>
          </a:xfrm>
          <a:solidFill>
            <a:schemeClr val="bg1">
              <a:lumMod val="95000"/>
            </a:schemeClr>
          </a:solidFill>
        </p:spPr>
        <p:txBody>
          <a:bodyPr>
            <a:normAutofit/>
          </a:bodyPr>
          <a:lstStyle>
            <a:lvl1pPr>
              <a:defRPr sz="1600"/>
            </a:lvl1pPr>
          </a:lstStyle>
          <a:p>
            <a:r>
              <a:rPr lang="id-ID"/>
              <a:t>Pic</a:t>
            </a:r>
            <a:endParaRPr lang="en-AU"/>
          </a:p>
        </p:txBody>
      </p:sp>
    </p:spTree>
    <p:extLst>
      <p:ext uri="{BB962C8B-B14F-4D97-AF65-F5344CB8AC3E}">
        <p14:creationId xmlns:p14="http://schemas.microsoft.com/office/powerpoint/2010/main" val="1345943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7" name="Picture Placeholder 8"/>
          <p:cNvSpPr>
            <a:spLocks noGrp="1"/>
          </p:cNvSpPr>
          <p:nvPr>
            <p:ph type="pic" sz="quarter" idx="38" hasCustomPrompt="1"/>
          </p:nvPr>
        </p:nvSpPr>
        <p:spPr>
          <a:xfrm>
            <a:off x="0" y="2311306"/>
            <a:ext cx="12187236" cy="2516374"/>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4"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95"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4211712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8" name="Picture Placeholder 8"/>
          <p:cNvSpPr>
            <a:spLocks noGrp="1"/>
          </p:cNvSpPr>
          <p:nvPr>
            <p:ph type="pic" sz="quarter" idx="38" hasCustomPrompt="1"/>
          </p:nvPr>
        </p:nvSpPr>
        <p:spPr>
          <a:xfrm>
            <a:off x="0" y="1832578"/>
            <a:ext cx="12187236" cy="3192844"/>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39" hasCustomPrompt="1"/>
          </p:nvPr>
        </p:nvSpPr>
        <p:spPr>
          <a:xfrm>
            <a:off x="1" y="1832578"/>
            <a:ext cx="12192000" cy="3192844"/>
          </a:xfrm>
          <a:solidFill>
            <a:schemeClr val="tx1">
              <a:alpha val="70000"/>
            </a:schemeClr>
          </a:solidFill>
        </p:spPr>
        <p:txBody>
          <a:bodyPr>
            <a:normAutofit/>
          </a:bodyPr>
          <a:lstStyle>
            <a:lvl1pPr algn="r">
              <a:defRPr sz="1600"/>
            </a:lvl1pPr>
          </a:lstStyle>
          <a:p>
            <a:r>
              <a:rPr lang="id-ID"/>
              <a:t>-</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hasCustomPrompt="1"/>
          </p:nvPr>
        </p:nvSpPr>
        <p:spPr>
          <a:xfrm>
            <a:off x="801896" y="2925194"/>
            <a:ext cx="10569947" cy="690843"/>
          </a:xfrm>
        </p:spPr>
        <p:txBody>
          <a:bodyPr/>
          <a:lstStyle>
            <a:lvl1pPr algn="ctr">
              <a:defRPr b="1">
                <a:solidFill>
                  <a:schemeClr val="bg1"/>
                </a:solidFill>
              </a:defRPr>
            </a:lvl1pPr>
          </a:lstStyle>
          <a:p>
            <a:r>
              <a:rPr lang="en-US"/>
              <a:t>CLICK TO EDIT MASTER TITLE STYLE</a:t>
            </a:r>
          </a:p>
        </p:txBody>
      </p:sp>
      <p:sp>
        <p:nvSpPr>
          <p:cNvPr id="7" name="Content Placeholder 2"/>
          <p:cNvSpPr>
            <a:spLocks noGrp="1"/>
          </p:cNvSpPr>
          <p:nvPr>
            <p:ph idx="1"/>
          </p:nvPr>
        </p:nvSpPr>
        <p:spPr>
          <a:xfrm>
            <a:off x="801896" y="3616036"/>
            <a:ext cx="10569947" cy="228600"/>
          </a:xfrm>
        </p:spPr>
        <p:txBody>
          <a:bodyPr>
            <a:normAutofit/>
          </a:bodyPr>
          <a:lstStyle>
            <a:lvl1pPr marL="0" indent="0" algn="ctr">
              <a:buNone/>
              <a:defRPr sz="1600">
                <a:solidFill>
                  <a:schemeClr val="bg1"/>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31845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8"/>
          <p:cNvSpPr>
            <a:spLocks noGrp="1"/>
          </p:cNvSpPr>
          <p:nvPr>
            <p:ph type="pic" sz="quarter" idx="17" hasCustomPrompt="1"/>
          </p:nvPr>
        </p:nvSpPr>
        <p:spPr>
          <a:xfrm>
            <a:off x="0" y="0"/>
            <a:ext cx="12192000" cy="381000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38" hasCustomPrompt="1"/>
          </p:nvPr>
        </p:nvSpPr>
        <p:spPr>
          <a:xfrm>
            <a:off x="9476271" y="3065463"/>
            <a:ext cx="1267155" cy="2132013"/>
          </a:xfrm>
          <a:solidFill>
            <a:schemeClr val="bg1">
              <a:lumMod val="95000"/>
            </a:schemeClr>
          </a:solidFill>
        </p:spPr>
        <p:txBody>
          <a:bodyPr>
            <a:normAutofit/>
          </a:bodyPr>
          <a:lstStyle>
            <a:lvl1pPr>
              <a:defRPr sz="1600"/>
            </a:lvl1pPr>
          </a:lstStyle>
          <a:p>
            <a:r>
              <a:rPr lang="id-ID"/>
              <a:t>Pic</a:t>
            </a:r>
            <a:endParaRPr lang="en-AU"/>
          </a:p>
        </p:txBody>
      </p:sp>
      <p:sp>
        <p:nvSpPr>
          <p:cNvPr id="8" name="Title 1"/>
          <p:cNvSpPr>
            <a:spLocks noGrp="1"/>
          </p:cNvSpPr>
          <p:nvPr>
            <p:ph type="title"/>
          </p:nvPr>
        </p:nvSpPr>
        <p:spPr>
          <a:xfrm>
            <a:off x="990858" y="1257300"/>
            <a:ext cx="5105142" cy="1579563"/>
          </a:xfrm>
        </p:spPr>
        <p:txBody>
          <a:bodyPr/>
          <a:lstStyle>
            <a:lvl1pPr algn="r">
              <a:defRPr b="1">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990858" y="2836863"/>
            <a:ext cx="5105142" cy="228600"/>
          </a:xfrm>
        </p:spPr>
        <p:txBody>
          <a:bodyPr>
            <a:normAutofit/>
          </a:bodyPr>
          <a:lstStyle>
            <a:lvl1pPr marL="0" indent="0" algn="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990426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8"/>
          <p:cNvSpPr>
            <a:spLocks noGrp="1"/>
          </p:cNvSpPr>
          <p:nvPr>
            <p:ph type="pic" sz="quarter" idx="38" hasCustomPrompt="1"/>
          </p:nvPr>
        </p:nvSpPr>
        <p:spPr>
          <a:xfrm>
            <a:off x="5513236" y="3130551"/>
            <a:ext cx="1263979" cy="212725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8"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91923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hasCustomPrompt="1"/>
          </p:nvPr>
        </p:nvSpPr>
        <p:spPr>
          <a:xfrm>
            <a:off x="6756543" y="2951438"/>
            <a:ext cx="2780826" cy="1414833"/>
          </a:xfrm>
          <a:custGeom>
            <a:avLst/>
            <a:gdLst>
              <a:gd name="connsiteX0" fmla="*/ 0 w 5560204"/>
              <a:gd name="connsiteY0" fmla="*/ 0 h 2829666"/>
              <a:gd name="connsiteX1" fmla="*/ 9012 w 5560204"/>
              <a:gd name="connsiteY1" fmla="*/ 0 h 2829666"/>
              <a:gd name="connsiteX2" fmla="*/ 5551194 w 5560204"/>
              <a:gd name="connsiteY2" fmla="*/ 0 h 2829666"/>
              <a:gd name="connsiteX3" fmla="*/ 5560204 w 5560204"/>
              <a:gd name="connsiteY3" fmla="*/ 0 h 2829666"/>
              <a:gd name="connsiteX4" fmla="*/ 5560204 w 5560204"/>
              <a:gd name="connsiteY4" fmla="*/ 9011 h 2829666"/>
              <a:gd name="connsiteX5" fmla="*/ 5560204 w 5560204"/>
              <a:gd name="connsiteY5" fmla="*/ 2820654 h 2829666"/>
              <a:gd name="connsiteX6" fmla="*/ 5551194 w 5560204"/>
              <a:gd name="connsiteY6" fmla="*/ 2829666 h 2829666"/>
              <a:gd name="connsiteX7" fmla="*/ 9012 w 5560204"/>
              <a:gd name="connsiteY7" fmla="*/ 2829666 h 2829666"/>
              <a:gd name="connsiteX8" fmla="*/ 0 w 5560204"/>
              <a:gd name="connsiteY8" fmla="*/ 2820654 h 2829666"/>
              <a:gd name="connsiteX9" fmla="*/ 0 w 5560204"/>
              <a:gd name="connsiteY9" fmla="*/ 9011 h 282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0204" h="2829666">
                <a:moveTo>
                  <a:pt x="0" y="0"/>
                </a:moveTo>
                <a:lnTo>
                  <a:pt x="9012" y="0"/>
                </a:lnTo>
                <a:lnTo>
                  <a:pt x="5551194" y="0"/>
                </a:lnTo>
                <a:lnTo>
                  <a:pt x="5560204" y="0"/>
                </a:lnTo>
                <a:lnTo>
                  <a:pt x="5560204" y="9011"/>
                </a:lnTo>
                <a:lnTo>
                  <a:pt x="5560204" y="2820654"/>
                </a:lnTo>
                <a:lnTo>
                  <a:pt x="5551194" y="2829666"/>
                </a:lnTo>
                <a:lnTo>
                  <a:pt x="9012" y="2829666"/>
                </a:lnTo>
                <a:lnTo>
                  <a:pt x="0" y="2820654"/>
                </a:lnTo>
                <a:lnTo>
                  <a:pt x="0" y="9011"/>
                </a:lnTo>
                <a:close/>
              </a:path>
            </a:pathLst>
          </a:custGeom>
          <a:solidFill>
            <a:schemeClr val="bg1">
              <a:lumMod val="95000"/>
            </a:schemeClr>
          </a:solidFill>
        </p:spPr>
        <p:txBody>
          <a:bodyPr wrap="square">
            <a:noAutofit/>
          </a:bodyPr>
          <a:lstStyle>
            <a:lvl1pPr>
              <a:defRPr/>
            </a:lvl1pPr>
          </a:lstStyle>
          <a:p>
            <a:r>
              <a:rPr lang="id-ID"/>
              <a:t>Pic</a:t>
            </a:r>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1011771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hasCustomPrompt="1"/>
          </p:nvPr>
        </p:nvSpPr>
        <p:spPr>
          <a:xfrm>
            <a:off x="4877785" y="3694814"/>
            <a:ext cx="2773366" cy="2110154"/>
          </a:xfrm>
          <a:custGeom>
            <a:avLst/>
            <a:gdLst>
              <a:gd name="connsiteX0" fmla="*/ 0 w 5545288"/>
              <a:gd name="connsiteY0" fmla="*/ 0 h 4220308"/>
              <a:gd name="connsiteX1" fmla="*/ 5545288 w 5545288"/>
              <a:gd name="connsiteY1" fmla="*/ 0 h 4220308"/>
              <a:gd name="connsiteX2" fmla="*/ 5545288 w 5545288"/>
              <a:gd name="connsiteY2" fmla="*/ 4220308 h 4220308"/>
              <a:gd name="connsiteX3" fmla="*/ 0 w 5545288"/>
              <a:gd name="connsiteY3" fmla="*/ 4220308 h 4220308"/>
            </a:gdLst>
            <a:ahLst/>
            <a:cxnLst>
              <a:cxn ang="0">
                <a:pos x="connsiteX0" y="connsiteY0"/>
              </a:cxn>
              <a:cxn ang="0">
                <a:pos x="connsiteX1" y="connsiteY1"/>
              </a:cxn>
              <a:cxn ang="0">
                <a:pos x="connsiteX2" y="connsiteY2"/>
              </a:cxn>
              <a:cxn ang="0">
                <a:pos x="connsiteX3" y="connsiteY3"/>
              </a:cxn>
            </a:cxnLst>
            <a:rect l="l" t="t" r="r" b="b"/>
            <a:pathLst>
              <a:path w="5545288" h="4220308">
                <a:moveTo>
                  <a:pt x="0" y="0"/>
                </a:moveTo>
                <a:lnTo>
                  <a:pt x="5545288" y="0"/>
                </a:lnTo>
                <a:lnTo>
                  <a:pt x="5545288" y="4220308"/>
                </a:lnTo>
                <a:lnTo>
                  <a:pt x="0" y="4220308"/>
                </a:lnTo>
                <a:close/>
              </a:path>
            </a:pathLst>
          </a:custGeom>
          <a:solidFill>
            <a:schemeClr val="bg1">
              <a:lumMod val="95000"/>
            </a:schemeClr>
          </a:solidFill>
        </p:spPr>
        <p:txBody>
          <a:bodyPr wrap="square">
            <a:noAutofit/>
          </a:bodyPr>
          <a:lstStyle>
            <a:lvl1pPr>
              <a:defRPr/>
            </a:lvl1pPr>
          </a:lstStyle>
          <a:p>
            <a:r>
              <a:rPr lang="id-ID"/>
              <a:t>Pic </a:t>
            </a:r>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65847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3"/>
          </p:nvPr>
        </p:nvSpPr>
        <p:spPr>
          <a:xfrm>
            <a:off x="4520649" y="2329102"/>
            <a:ext cx="3116784" cy="2275753"/>
          </a:xfrm>
          <a:custGeom>
            <a:avLst/>
            <a:gdLst>
              <a:gd name="connsiteX0" fmla="*/ 0 w 6231944"/>
              <a:gd name="connsiteY0" fmla="*/ 0 h 4551505"/>
              <a:gd name="connsiteX1" fmla="*/ 15071 w 6231944"/>
              <a:gd name="connsiteY1" fmla="*/ 0 h 4551505"/>
              <a:gd name="connsiteX2" fmla="*/ 6216873 w 6231944"/>
              <a:gd name="connsiteY2" fmla="*/ 0 h 4551505"/>
              <a:gd name="connsiteX3" fmla="*/ 6231944 w 6231944"/>
              <a:gd name="connsiteY3" fmla="*/ 0 h 4551505"/>
              <a:gd name="connsiteX4" fmla="*/ 6231944 w 6231944"/>
              <a:gd name="connsiteY4" fmla="*/ 15071 h 4551505"/>
              <a:gd name="connsiteX5" fmla="*/ 6231944 w 6231944"/>
              <a:gd name="connsiteY5" fmla="*/ 4536434 h 4551505"/>
              <a:gd name="connsiteX6" fmla="*/ 6231944 w 6231944"/>
              <a:gd name="connsiteY6" fmla="*/ 4543970 h 4551505"/>
              <a:gd name="connsiteX7" fmla="*/ 6216873 w 6231944"/>
              <a:gd name="connsiteY7" fmla="*/ 4551505 h 4551505"/>
              <a:gd name="connsiteX8" fmla="*/ 15071 w 6231944"/>
              <a:gd name="connsiteY8" fmla="*/ 4551505 h 4551505"/>
              <a:gd name="connsiteX9" fmla="*/ 0 w 6231944"/>
              <a:gd name="connsiteY9" fmla="*/ 4543970 h 4551505"/>
              <a:gd name="connsiteX10" fmla="*/ 0 w 6231944"/>
              <a:gd name="connsiteY10" fmla="*/ 4536434 h 4551505"/>
              <a:gd name="connsiteX11" fmla="*/ 0 w 6231944"/>
              <a:gd name="connsiteY11" fmla="*/ 15071 h 455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1944" h="4551505">
                <a:moveTo>
                  <a:pt x="0" y="0"/>
                </a:moveTo>
                <a:lnTo>
                  <a:pt x="15071" y="0"/>
                </a:lnTo>
                <a:lnTo>
                  <a:pt x="6216873" y="0"/>
                </a:lnTo>
                <a:lnTo>
                  <a:pt x="6231944" y="0"/>
                </a:lnTo>
                <a:lnTo>
                  <a:pt x="6231944" y="15071"/>
                </a:lnTo>
                <a:lnTo>
                  <a:pt x="6231944" y="4536434"/>
                </a:lnTo>
                <a:lnTo>
                  <a:pt x="6231944" y="4543970"/>
                </a:lnTo>
                <a:lnTo>
                  <a:pt x="6216873" y="4551505"/>
                </a:lnTo>
                <a:lnTo>
                  <a:pt x="15071" y="4551505"/>
                </a:lnTo>
                <a:lnTo>
                  <a:pt x="0" y="4543970"/>
                </a:lnTo>
                <a:lnTo>
                  <a:pt x="0" y="4536434"/>
                </a:lnTo>
                <a:lnTo>
                  <a:pt x="0" y="15071"/>
                </a:lnTo>
                <a:close/>
              </a:path>
            </a:pathLst>
          </a:custGeom>
          <a:solidFill>
            <a:schemeClr val="bg1">
              <a:lumMod val="95000"/>
            </a:schemeClr>
          </a:solidFill>
        </p:spPr>
        <p:txBody>
          <a:bodyPr wrap="square">
            <a:noAutofit/>
          </a:bodyPr>
          <a:lstStyle/>
          <a:p>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53204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40A7-5155-46BB-A324-ADB71DCD1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9031B-41A3-4FA0-9B21-0B7749BE6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F11876-121B-452C-A16E-114740E47D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4BB60-2D37-4B05-93DA-3326BAAF2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F757AB-4689-435C-8544-3FCF5E545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B819C-5C65-4D8E-9D25-F58A8A75BAB3}"/>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8" name="Footer Placeholder 7">
            <a:extLst>
              <a:ext uri="{FF2B5EF4-FFF2-40B4-BE49-F238E27FC236}">
                <a16:creationId xmlns:a16="http://schemas.microsoft.com/office/drawing/2014/main" id="{C2F40348-3D18-484F-898B-96E851870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42549-3185-4100-A1F9-7E054F8167E4}"/>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75682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4"/>
          </p:nvPr>
        </p:nvSpPr>
        <p:spPr>
          <a:xfrm>
            <a:off x="1863575" y="2805113"/>
            <a:ext cx="3185990" cy="1781175"/>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10"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1"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4172630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4"/>
          </p:nvPr>
        </p:nvSpPr>
        <p:spPr>
          <a:xfrm>
            <a:off x="1" y="0"/>
            <a:ext cx="12191999" cy="6858000"/>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7" name="Title 1"/>
          <p:cNvSpPr>
            <a:spLocks noGrp="1"/>
          </p:cNvSpPr>
          <p:nvPr>
            <p:ph type="title"/>
          </p:nvPr>
        </p:nvSpPr>
        <p:spPr>
          <a:xfrm>
            <a:off x="801896" y="2738158"/>
            <a:ext cx="10569947"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8" name="Content Placeholder 2"/>
          <p:cNvSpPr>
            <a:spLocks noGrp="1"/>
          </p:cNvSpPr>
          <p:nvPr>
            <p:ph idx="1"/>
          </p:nvPr>
        </p:nvSpPr>
        <p:spPr>
          <a:xfrm>
            <a:off x="801896" y="3429000"/>
            <a:ext cx="10569947"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3692565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01896" y="2700338"/>
            <a:ext cx="5294104" cy="1014413"/>
          </a:xfrm>
        </p:spPr>
        <p:txBody>
          <a:bodyPr>
            <a:normAutofit/>
          </a:bodyPr>
          <a:lstStyle>
            <a:lvl1pPr algn="l">
              <a:defRPr sz="3300" b="1">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01896" y="3714750"/>
            <a:ext cx="5294104"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613507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6096000" y="430307"/>
            <a:ext cx="5257800" cy="811866"/>
          </a:xfrm>
        </p:spPr>
        <p:txBody>
          <a:bodyPr>
            <a:noAutofit/>
          </a:bodyPr>
          <a:lstStyle>
            <a:lvl1pPr algn="r">
              <a:defRPr sz="3600">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6096000" y="1242173"/>
            <a:ext cx="5257800" cy="228600"/>
          </a:xfrm>
        </p:spPr>
        <p:txBody>
          <a:bodyPr>
            <a:normAutofit/>
          </a:bodyPr>
          <a:lstStyle>
            <a:lvl1pPr marL="0" indent="0" algn="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431962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a:xfrm>
            <a:off x="1" y="0"/>
            <a:ext cx="12191999" cy="6858000"/>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a:noAutofit/>
          </a:bodyPr>
          <a:lstStyle/>
          <a:p>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itle 1"/>
          <p:cNvSpPr>
            <a:spLocks noGrp="1"/>
          </p:cNvSpPr>
          <p:nvPr>
            <p:ph type="title"/>
          </p:nvPr>
        </p:nvSpPr>
        <p:spPr>
          <a:xfrm>
            <a:off x="801896" y="3214687"/>
            <a:ext cx="10551903" cy="1014413"/>
          </a:xfrm>
        </p:spPr>
        <p:txBody>
          <a:bodyPr>
            <a:normAutofit/>
          </a:bodyPr>
          <a:lstStyle>
            <a:lvl1pPr algn="ctr">
              <a:defRPr sz="4400" b="1">
                <a:solidFill>
                  <a:schemeClr val="tx1">
                    <a:lumMod val="75000"/>
                    <a:lumOff val="25000"/>
                  </a:schemeClr>
                </a:solidFill>
              </a:defRPr>
            </a:lvl1pPr>
          </a:lstStyle>
          <a:p>
            <a:r>
              <a:rPr lang="en-US"/>
              <a:t>Click to edit Master title style</a:t>
            </a:r>
          </a:p>
        </p:txBody>
      </p:sp>
      <p:sp>
        <p:nvSpPr>
          <p:cNvPr id="7" name="Content Placeholder 2"/>
          <p:cNvSpPr>
            <a:spLocks noGrp="1"/>
          </p:cNvSpPr>
          <p:nvPr>
            <p:ph idx="1"/>
          </p:nvPr>
        </p:nvSpPr>
        <p:spPr>
          <a:xfrm>
            <a:off x="801896" y="4229100"/>
            <a:ext cx="10551903"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948690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8" name="Title 1"/>
          <p:cNvSpPr>
            <a:spLocks noGrp="1"/>
          </p:cNvSpPr>
          <p:nvPr>
            <p:ph type="title"/>
          </p:nvPr>
        </p:nvSpPr>
        <p:spPr>
          <a:xfrm>
            <a:off x="801897" y="2414588"/>
            <a:ext cx="10551903" cy="1014413"/>
          </a:xfrm>
        </p:spPr>
        <p:txBody>
          <a:bodyPr>
            <a:normAutofit/>
          </a:bodyPr>
          <a:lstStyle>
            <a:lvl1pPr algn="ctr">
              <a:defRPr sz="4400" b="1">
                <a:solidFill>
                  <a:schemeClr val="tx1">
                    <a:lumMod val="75000"/>
                    <a:lumOff val="25000"/>
                  </a:schemeClr>
                </a:solidFill>
              </a:defRPr>
            </a:lvl1pPr>
          </a:lstStyle>
          <a:p>
            <a:r>
              <a:rPr lang="en-US"/>
              <a:t>Click to edit Master title style</a:t>
            </a:r>
          </a:p>
        </p:txBody>
      </p:sp>
      <p:sp>
        <p:nvSpPr>
          <p:cNvPr id="9" name="Content Placeholder 2"/>
          <p:cNvSpPr>
            <a:spLocks noGrp="1"/>
          </p:cNvSpPr>
          <p:nvPr>
            <p:ph idx="1"/>
          </p:nvPr>
        </p:nvSpPr>
        <p:spPr>
          <a:xfrm>
            <a:off x="801897" y="3429000"/>
            <a:ext cx="10551903"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952642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3778623"/>
            <a:ext cx="2995210" cy="340099"/>
          </a:xfrm>
        </p:spPr>
        <p:txBody>
          <a:bodyPr anchor="b">
            <a:normAutofit/>
          </a:bodyPr>
          <a:lstStyle>
            <a:lvl1pPr>
              <a:defRPr sz="1600">
                <a:solidFill>
                  <a:schemeClr val="tx1">
                    <a:lumMod val="75000"/>
                    <a:lumOff val="25000"/>
                  </a:schemeClr>
                </a:solidFill>
              </a:defRPr>
            </a:lvl1pPr>
          </a:lstStyle>
          <a:p>
            <a:endParaRPr lang="en-US"/>
          </a:p>
        </p:txBody>
      </p:sp>
      <p:sp>
        <p:nvSpPr>
          <p:cNvPr id="3" name="Text Placeholder 2"/>
          <p:cNvSpPr>
            <a:spLocks noGrp="1"/>
          </p:cNvSpPr>
          <p:nvPr>
            <p:ph type="body" idx="1"/>
          </p:nvPr>
        </p:nvSpPr>
        <p:spPr>
          <a:xfrm>
            <a:off x="838201" y="4118723"/>
            <a:ext cx="2995210" cy="735666"/>
          </a:xfrm>
        </p:spPr>
        <p:txBody>
          <a:bodyPr>
            <a:normAutofit/>
          </a:bodyPr>
          <a:lstStyle>
            <a:lvl1pPr marL="0" indent="0">
              <a:buNone/>
              <a:defRPr sz="1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76586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4" name="Picture Placeholder 8"/>
          <p:cNvSpPr>
            <a:spLocks noGrp="1"/>
          </p:cNvSpPr>
          <p:nvPr>
            <p:ph type="pic" sz="quarter" idx="17" hasCustomPrompt="1"/>
          </p:nvPr>
        </p:nvSpPr>
        <p:spPr>
          <a:xfrm>
            <a:off x="0"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5" name="Picture Placeholder 8"/>
          <p:cNvSpPr>
            <a:spLocks noGrp="1"/>
          </p:cNvSpPr>
          <p:nvPr>
            <p:ph type="pic" sz="quarter" idx="18" hasCustomPrompt="1"/>
          </p:nvPr>
        </p:nvSpPr>
        <p:spPr>
          <a:xfrm>
            <a:off x="3051795"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19" hasCustomPrompt="1"/>
          </p:nvPr>
        </p:nvSpPr>
        <p:spPr>
          <a:xfrm>
            <a:off x="6103589"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7" name="Picture Placeholder 8"/>
          <p:cNvSpPr>
            <a:spLocks noGrp="1"/>
          </p:cNvSpPr>
          <p:nvPr>
            <p:ph type="pic" sz="quarter" idx="20" hasCustomPrompt="1"/>
          </p:nvPr>
        </p:nvSpPr>
        <p:spPr>
          <a:xfrm>
            <a:off x="9155384" y="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8"/>
          <p:cNvSpPr>
            <a:spLocks noGrp="1"/>
          </p:cNvSpPr>
          <p:nvPr>
            <p:ph type="pic" sz="quarter" idx="21" hasCustomPrompt="1"/>
          </p:nvPr>
        </p:nvSpPr>
        <p:spPr>
          <a:xfrm>
            <a:off x="0"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19" name="Picture Placeholder 8"/>
          <p:cNvSpPr>
            <a:spLocks noGrp="1"/>
          </p:cNvSpPr>
          <p:nvPr>
            <p:ph type="pic" sz="quarter" idx="22" hasCustomPrompt="1"/>
          </p:nvPr>
        </p:nvSpPr>
        <p:spPr>
          <a:xfrm>
            <a:off x="3051795"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0" name="Picture Placeholder 8"/>
          <p:cNvSpPr>
            <a:spLocks noGrp="1"/>
          </p:cNvSpPr>
          <p:nvPr>
            <p:ph type="pic" sz="quarter" idx="23" hasCustomPrompt="1"/>
          </p:nvPr>
        </p:nvSpPr>
        <p:spPr>
          <a:xfrm>
            <a:off x="6103589"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1" name="Picture Placeholder 8"/>
          <p:cNvSpPr>
            <a:spLocks noGrp="1"/>
          </p:cNvSpPr>
          <p:nvPr>
            <p:ph type="pic" sz="quarter" idx="24" hasCustomPrompt="1"/>
          </p:nvPr>
        </p:nvSpPr>
        <p:spPr>
          <a:xfrm>
            <a:off x="9155384" y="2286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2" name="Picture Placeholder 8"/>
          <p:cNvSpPr>
            <a:spLocks noGrp="1"/>
          </p:cNvSpPr>
          <p:nvPr>
            <p:ph type="pic" sz="quarter" idx="25" hasCustomPrompt="1"/>
          </p:nvPr>
        </p:nvSpPr>
        <p:spPr>
          <a:xfrm>
            <a:off x="0"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3" name="Picture Placeholder 8"/>
          <p:cNvSpPr>
            <a:spLocks noGrp="1"/>
          </p:cNvSpPr>
          <p:nvPr>
            <p:ph type="pic" sz="quarter" idx="26" hasCustomPrompt="1"/>
          </p:nvPr>
        </p:nvSpPr>
        <p:spPr>
          <a:xfrm>
            <a:off x="3051795"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4" name="Picture Placeholder 8"/>
          <p:cNvSpPr>
            <a:spLocks noGrp="1"/>
          </p:cNvSpPr>
          <p:nvPr>
            <p:ph type="pic" sz="quarter" idx="27" hasCustomPrompt="1"/>
          </p:nvPr>
        </p:nvSpPr>
        <p:spPr>
          <a:xfrm>
            <a:off x="6103589"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5" name="Picture Placeholder 8"/>
          <p:cNvSpPr>
            <a:spLocks noGrp="1"/>
          </p:cNvSpPr>
          <p:nvPr>
            <p:ph type="pic" sz="quarter" idx="28" hasCustomPrompt="1"/>
          </p:nvPr>
        </p:nvSpPr>
        <p:spPr>
          <a:xfrm>
            <a:off x="9155384" y="4572000"/>
            <a:ext cx="3051795" cy="2286000"/>
          </a:xfrm>
          <a:solidFill>
            <a:schemeClr val="bg1">
              <a:lumMod val="95000"/>
            </a:schemeClr>
          </a:solidFill>
        </p:spPr>
        <p:txBody>
          <a:bodyPr>
            <a:normAutofit/>
          </a:bodyPr>
          <a:lstStyle>
            <a:lvl1pPr>
              <a:defRPr sz="1600"/>
            </a:lvl1pPr>
          </a:lstStyle>
          <a:p>
            <a:r>
              <a:rPr lang="id-ID"/>
              <a:t>Pic</a:t>
            </a:r>
            <a:endParaRPr lang="en-AU"/>
          </a:p>
        </p:txBody>
      </p:sp>
      <p:sp>
        <p:nvSpPr>
          <p:cNvPr id="26" name="Picture Placeholder 8"/>
          <p:cNvSpPr>
            <a:spLocks noGrp="1"/>
          </p:cNvSpPr>
          <p:nvPr>
            <p:ph type="pic" sz="quarter" idx="29" hasCustomPrompt="1"/>
          </p:nvPr>
        </p:nvSpPr>
        <p:spPr>
          <a:xfrm>
            <a:off x="6168158" y="3497263"/>
            <a:ext cx="3051795" cy="2286000"/>
          </a:xfrm>
          <a:solidFill>
            <a:schemeClr val="bg1">
              <a:lumMod val="95000"/>
            </a:schemeClr>
          </a:solidFill>
        </p:spPr>
        <p:txBody>
          <a:bodyPr>
            <a:normAutofit/>
          </a:bodyPr>
          <a:lstStyle>
            <a:lvl1pPr>
              <a:defRPr sz="1600"/>
            </a:lvl1pPr>
          </a:lstStyle>
          <a:p>
            <a:r>
              <a:rPr lang="id-ID"/>
              <a:t>Pic</a:t>
            </a:r>
            <a:endParaRPr lang="en-AU"/>
          </a:p>
        </p:txBody>
      </p:sp>
    </p:spTree>
    <p:extLst>
      <p:ext uri="{BB962C8B-B14F-4D97-AF65-F5344CB8AC3E}">
        <p14:creationId xmlns:p14="http://schemas.microsoft.com/office/powerpoint/2010/main" val="1873761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969251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0A8127-CC2B-4D43-81E8-C155223775C4}" type="datetimeFigureOut">
              <a:rPr lang="en-AU" smtClean="0"/>
              <a:t>15/11/2023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259625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ACFF-DB50-4A82-A8AE-096415A328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3AFE5-A44F-423A-9138-530ED58E9B47}"/>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4" name="Footer Placeholder 3">
            <a:extLst>
              <a:ext uri="{FF2B5EF4-FFF2-40B4-BE49-F238E27FC236}">
                <a16:creationId xmlns:a16="http://schemas.microsoft.com/office/drawing/2014/main" id="{923C77D8-C062-4602-BA0B-740E9F75B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BEF4E3-E43D-4693-BB1A-EB8E5EC6B47B}"/>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3536800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Text Placeholder 9"/>
          <p:cNvSpPr>
            <a:spLocks noGrp="1"/>
          </p:cNvSpPr>
          <p:nvPr>
            <p:ph type="body" sz="quarter" idx="13"/>
          </p:nvPr>
        </p:nvSpPr>
        <p:spPr>
          <a:xfrm>
            <a:off x="1277477" y="2648744"/>
            <a:ext cx="2650228" cy="914400"/>
          </a:xfrm>
        </p:spPr>
        <p:txBody>
          <a:bodyPr>
            <a:normAutofit/>
          </a:bodyPr>
          <a:lstStyle>
            <a:lvl1pPr marL="0" indent="0">
              <a:buFontTx/>
              <a:buNone/>
              <a:defRPr sz="4400">
                <a:latin typeface="+mj-lt"/>
              </a:defRPr>
            </a:lvl1pPr>
            <a:lvl2pPr marL="457086" indent="0">
              <a:buFontTx/>
              <a:buNone/>
              <a:defRPr>
                <a:latin typeface="+mj-lt"/>
              </a:defRPr>
            </a:lvl2pPr>
            <a:lvl3pPr marL="914172" indent="0">
              <a:buFontTx/>
              <a:buNone/>
              <a:defRPr>
                <a:latin typeface="+mj-lt"/>
              </a:defRPr>
            </a:lvl3pPr>
            <a:lvl4pPr marL="1371257" indent="0">
              <a:buFontTx/>
              <a:buNone/>
              <a:defRPr>
                <a:latin typeface="+mj-lt"/>
              </a:defRPr>
            </a:lvl4pPr>
            <a:lvl5pPr marL="1828343" indent="0">
              <a:buFontTx/>
              <a:buNone/>
              <a:defRPr>
                <a:latin typeface="+mj-lt"/>
              </a:defRPr>
            </a:lvl5pPr>
          </a:lstStyle>
          <a:p>
            <a:pPr lvl="0"/>
            <a:endParaRPr lang="en-AU"/>
          </a:p>
        </p:txBody>
      </p:sp>
      <p:sp>
        <p:nvSpPr>
          <p:cNvPr id="8" name="Text Placeholder 7"/>
          <p:cNvSpPr>
            <a:spLocks noGrp="1"/>
          </p:cNvSpPr>
          <p:nvPr>
            <p:ph type="body" sz="quarter" idx="14"/>
          </p:nvPr>
        </p:nvSpPr>
        <p:spPr>
          <a:xfrm>
            <a:off x="1290974" y="3711575"/>
            <a:ext cx="2636731" cy="765969"/>
          </a:xfrm>
        </p:spPr>
        <p:txBody>
          <a:bodyPr>
            <a:noAutofit/>
          </a:bodyPr>
          <a:lstStyle>
            <a:lvl1pPr marL="0" indent="0">
              <a:buNone/>
              <a:defRPr sz="1400"/>
            </a:lvl1pPr>
            <a:lvl2pPr marL="457086" indent="0">
              <a:buNone/>
              <a:defRPr sz="900"/>
            </a:lvl2pPr>
            <a:lvl3pPr marL="914172" indent="0">
              <a:buNone/>
              <a:defRPr sz="900"/>
            </a:lvl3pPr>
            <a:lvl4pPr marL="1371257" indent="0">
              <a:buNone/>
              <a:defRPr sz="900"/>
            </a:lvl4pPr>
            <a:lvl5pPr marL="1828343" indent="0">
              <a:buNone/>
              <a:defRPr sz="900"/>
            </a:lvl5pPr>
          </a:lstStyle>
          <a:p>
            <a:pPr lvl="0"/>
            <a:endParaRPr lang="en-AU"/>
          </a:p>
        </p:txBody>
      </p:sp>
      <p:sp>
        <p:nvSpPr>
          <p:cNvPr id="9" name="Text Placeholder 9"/>
          <p:cNvSpPr>
            <a:spLocks noGrp="1"/>
          </p:cNvSpPr>
          <p:nvPr>
            <p:ph type="body" sz="quarter" idx="15"/>
          </p:nvPr>
        </p:nvSpPr>
        <p:spPr>
          <a:xfrm>
            <a:off x="4398007" y="2651920"/>
            <a:ext cx="2650228" cy="914400"/>
          </a:xfrm>
        </p:spPr>
        <p:txBody>
          <a:bodyPr>
            <a:normAutofit/>
          </a:bodyPr>
          <a:lstStyle>
            <a:lvl1pPr marL="0" indent="0">
              <a:buFontTx/>
              <a:buNone/>
              <a:defRPr sz="1600">
                <a:latin typeface="+mj-lt"/>
              </a:defRPr>
            </a:lvl1pPr>
            <a:lvl2pPr marL="457086" indent="0">
              <a:buFontTx/>
              <a:buNone/>
              <a:defRPr>
                <a:latin typeface="+mj-lt"/>
              </a:defRPr>
            </a:lvl2pPr>
            <a:lvl3pPr marL="914172" indent="0">
              <a:buFontTx/>
              <a:buNone/>
              <a:defRPr>
                <a:latin typeface="+mj-lt"/>
              </a:defRPr>
            </a:lvl3pPr>
            <a:lvl4pPr marL="1371257" indent="0">
              <a:buFontTx/>
              <a:buNone/>
              <a:defRPr>
                <a:latin typeface="+mj-lt"/>
              </a:defRPr>
            </a:lvl4pPr>
            <a:lvl5pPr marL="1828343" indent="0">
              <a:buFontTx/>
              <a:buNone/>
              <a:defRPr>
                <a:latin typeface="+mj-lt"/>
              </a:defRPr>
            </a:lvl5pPr>
          </a:lstStyle>
          <a:p>
            <a:pPr lvl="0"/>
            <a:endParaRPr lang="en-AU"/>
          </a:p>
        </p:txBody>
      </p:sp>
    </p:spTree>
    <p:extLst>
      <p:ext uri="{BB962C8B-B14F-4D97-AF65-F5344CB8AC3E}">
        <p14:creationId xmlns:p14="http://schemas.microsoft.com/office/powerpoint/2010/main" val="3624408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A8127-CC2B-4D43-81E8-C155223775C4}" type="datetimeFigureOut">
              <a:rPr lang="en-AU" smtClean="0"/>
              <a:t>15/11/2023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459961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036935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0A8127-CC2B-4D43-81E8-C155223775C4}" type="datetimeFigureOut">
              <a:rPr lang="en-AU" smtClean="0"/>
              <a:t>15/11/2023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3808669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29032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1426378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467958" y="2057400"/>
            <a:ext cx="4115872" cy="2743200"/>
          </a:xfrm>
        </p:spPr>
        <p:txBody>
          <a:bodyPr>
            <a:normAutofit/>
          </a:bodyPr>
          <a:lstStyle>
            <a:lvl1pPr>
              <a:defRPr sz="1440"/>
            </a:lvl1pPr>
          </a:lstStyle>
          <a:p>
            <a:endParaRPr lang="en-US"/>
          </a:p>
        </p:txBody>
      </p:sp>
    </p:spTree>
    <p:extLst>
      <p:ext uri="{BB962C8B-B14F-4D97-AF65-F5344CB8AC3E}">
        <p14:creationId xmlns:p14="http://schemas.microsoft.com/office/powerpoint/2010/main" val="136227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20000" y="2148840"/>
            <a:ext cx="4572000" cy="2743200"/>
          </a:xfrm>
        </p:spPr>
        <p:txBody>
          <a:bodyPr>
            <a:normAutofit/>
          </a:bodyPr>
          <a:lstStyle>
            <a:lvl1pPr>
              <a:defRPr sz="1440"/>
            </a:lvl1pPr>
          </a:lstStyle>
          <a:p>
            <a:endParaRPr lang="en-US"/>
          </a:p>
        </p:txBody>
      </p:sp>
    </p:spTree>
    <p:extLst>
      <p:ext uri="{BB962C8B-B14F-4D97-AF65-F5344CB8AC3E}">
        <p14:creationId xmlns:p14="http://schemas.microsoft.com/office/powerpoint/2010/main" val="145956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015212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343400"/>
          </a:xfrm>
        </p:spPr>
        <p:txBody>
          <a:bodyPr/>
          <a:lstStyle/>
          <a:p>
            <a:endParaRPr lang="en-US"/>
          </a:p>
        </p:txBody>
      </p:sp>
    </p:spTree>
    <p:extLst>
      <p:ext uri="{BB962C8B-B14F-4D97-AF65-F5344CB8AC3E}">
        <p14:creationId xmlns:p14="http://schemas.microsoft.com/office/powerpoint/2010/main" val="65672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4729F-3910-4017-ABF8-5338CB4F89C0}"/>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3" name="Footer Placeholder 2">
            <a:extLst>
              <a:ext uri="{FF2B5EF4-FFF2-40B4-BE49-F238E27FC236}">
                <a16:creationId xmlns:a16="http://schemas.microsoft.com/office/drawing/2014/main" id="{7CFD41D9-0D33-4012-B015-85E71E862B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F8F79-5F5C-4DAB-9EF9-E4179A386CFB}"/>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188484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7" name="Shape 106"/>
          <p:cNvSpPr/>
          <p:nvPr userDrawn="1"/>
        </p:nvSpPr>
        <p:spPr>
          <a:xfrm>
            <a:off x="1213138" y="2910539"/>
            <a:ext cx="4330293" cy="1437847"/>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 name="Picture Placeholder 2"/>
          <p:cNvSpPr>
            <a:spLocks noGrp="1"/>
          </p:cNvSpPr>
          <p:nvPr>
            <p:ph type="pic" sz="quarter" idx="22"/>
          </p:nvPr>
        </p:nvSpPr>
        <p:spPr>
          <a:xfrm>
            <a:off x="2575575" y="2734659"/>
            <a:ext cx="2788456" cy="1781093"/>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9" name="Content Placeholder 20"/>
          <p:cNvSpPr>
            <a:spLocks noGrp="1"/>
          </p:cNvSpPr>
          <p:nvPr>
            <p:ph sz="quarter" idx="16"/>
          </p:nvPr>
        </p:nvSpPr>
        <p:spPr>
          <a:xfrm>
            <a:off x="6089221" y="2861878"/>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endParaRPr lang="en-GB"/>
          </a:p>
        </p:txBody>
      </p:sp>
      <p:sp>
        <p:nvSpPr>
          <p:cNvPr id="10" name="Text Placeholder 17"/>
          <p:cNvSpPr>
            <a:spLocks noGrp="1"/>
          </p:cNvSpPr>
          <p:nvPr>
            <p:ph type="body" sz="quarter" idx="21"/>
          </p:nvPr>
        </p:nvSpPr>
        <p:spPr>
          <a:xfrm>
            <a:off x="6089221" y="3292883"/>
            <a:ext cx="5189729" cy="1126717"/>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endParaRPr lang="en-US"/>
          </a:p>
        </p:txBody>
      </p:sp>
    </p:spTree>
    <p:extLst>
      <p:ext uri="{BB962C8B-B14F-4D97-AF65-F5344CB8AC3E}">
        <p14:creationId xmlns:p14="http://schemas.microsoft.com/office/powerpoint/2010/main" val="2522275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0" name="Picture Placeholder 2"/>
          <p:cNvSpPr>
            <a:spLocks noGrp="1"/>
          </p:cNvSpPr>
          <p:nvPr>
            <p:ph type="pic" sz="quarter" idx="43"/>
          </p:nvPr>
        </p:nvSpPr>
        <p:spPr>
          <a:xfrm>
            <a:off x="8049441" y="5471721"/>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9" name="Picture Placeholder 2"/>
          <p:cNvSpPr>
            <a:spLocks noGrp="1"/>
          </p:cNvSpPr>
          <p:nvPr>
            <p:ph type="pic" sz="quarter" idx="42"/>
          </p:nvPr>
        </p:nvSpPr>
        <p:spPr>
          <a:xfrm>
            <a:off x="5293012" y="547574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8" name="Picture Placeholder 2"/>
          <p:cNvSpPr>
            <a:spLocks noGrp="1"/>
          </p:cNvSpPr>
          <p:nvPr>
            <p:ph type="pic" sz="quarter" idx="41"/>
          </p:nvPr>
        </p:nvSpPr>
        <p:spPr>
          <a:xfrm>
            <a:off x="5298958" y="2606040"/>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67" name="Picture Placeholder 2"/>
          <p:cNvSpPr>
            <a:spLocks noGrp="1"/>
          </p:cNvSpPr>
          <p:nvPr>
            <p:ph type="pic" sz="quarter" idx="40"/>
          </p:nvPr>
        </p:nvSpPr>
        <p:spPr>
          <a:xfrm>
            <a:off x="3887577" y="402055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8" name="Picture Placeholder 2"/>
          <p:cNvSpPr>
            <a:spLocks noGrp="1"/>
          </p:cNvSpPr>
          <p:nvPr>
            <p:ph type="pic" sz="quarter" idx="24"/>
          </p:nvPr>
        </p:nvSpPr>
        <p:spPr>
          <a:xfrm>
            <a:off x="2546228" y="5474203"/>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42" name="Shape 335"/>
          <p:cNvSpPr/>
          <p:nvPr userDrawn="1"/>
        </p:nvSpPr>
        <p:spPr>
          <a:xfrm>
            <a:off x="8849638" y="5970006"/>
            <a:ext cx="119063" cy="334963"/>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3" name="Shape 336"/>
          <p:cNvSpPr/>
          <p:nvPr userDrawn="1"/>
        </p:nvSpPr>
        <p:spPr>
          <a:xfrm>
            <a:off x="6097575" y="5970006"/>
            <a:ext cx="119063" cy="33496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4" name="Shape 337"/>
          <p:cNvSpPr/>
          <p:nvPr userDrawn="1"/>
        </p:nvSpPr>
        <p:spPr>
          <a:xfrm>
            <a:off x="3351619" y="5970006"/>
            <a:ext cx="119063" cy="334963"/>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5" name="Shape 338"/>
          <p:cNvSpPr/>
          <p:nvPr userDrawn="1"/>
        </p:nvSpPr>
        <p:spPr>
          <a:xfrm>
            <a:off x="4691454" y="4517696"/>
            <a:ext cx="119063" cy="334963"/>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Shape 339"/>
          <p:cNvSpPr/>
          <p:nvPr userDrawn="1"/>
        </p:nvSpPr>
        <p:spPr>
          <a:xfrm>
            <a:off x="6097575" y="3098193"/>
            <a:ext cx="119063" cy="336676"/>
          </a:xfrm>
          <a:prstGeom prst="rect">
            <a:avLst/>
          </a:prstGeom>
          <a:solidFill>
            <a:schemeClr val="accent1">
              <a:lumMod val="75000"/>
            </a:schemeClr>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Shape 354"/>
          <p:cNvSpPr/>
          <p:nvPr userDrawn="1"/>
        </p:nvSpPr>
        <p:spPr>
          <a:xfrm flipH="1" flipV="1">
            <a:off x="3235438" y="3743940"/>
            <a:ext cx="5757673" cy="1"/>
          </a:xfrm>
          <a:prstGeom prst="line">
            <a:avLst/>
          </a:prstGeom>
          <a:ln w="19050">
            <a:solidFill>
              <a:schemeClr val="bg1">
                <a:lumMod val="85000"/>
              </a:schemeClr>
            </a:solidFill>
            <a:custDash>
              <a:ds d="200000" sp="200000"/>
            </a:custDash>
            <a:miter lim="400000"/>
          </a:ln>
        </p:spPr>
        <p:txBody>
          <a:bodyPr lIns="0" tIns="0" rIns="0" bIns="0"/>
          <a:lstStyle/>
          <a:p>
            <a:pPr defTabSz="213954">
              <a:defRPr sz="1200">
                <a:solidFill>
                  <a:srgbClr val="000000"/>
                </a:solidFill>
                <a:latin typeface="Helvetica"/>
                <a:ea typeface="Helvetica"/>
                <a:cs typeface="Helvetica"/>
                <a:sym typeface="Helvetica"/>
              </a:defRPr>
            </a:pPr>
            <a:endParaRPr sz="1440"/>
          </a:p>
        </p:txBody>
      </p:sp>
      <p:sp>
        <p:nvSpPr>
          <p:cNvPr id="61" name="Shape 355"/>
          <p:cNvSpPr/>
          <p:nvPr userDrawn="1"/>
        </p:nvSpPr>
        <p:spPr>
          <a:xfrm flipH="1" flipV="1">
            <a:off x="1942975" y="5180131"/>
            <a:ext cx="8342602" cy="1"/>
          </a:xfrm>
          <a:prstGeom prst="line">
            <a:avLst/>
          </a:prstGeom>
          <a:ln w="19050">
            <a:solidFill>
              <a:schemeClr val="bg1">
                <a:lumMod val="85000"/>
              </a:schemeClr>
            </a:solidFill>
            <a:custDash>
              <a:ds d="200000" sp="200000"/>
            </a:custDash>
            <a:miter lim="400000"/>
          </a:ln>
        </p:spPr>
        <p:txBody>
          <a:bodyPr lIns="0" tIns="0" rIns="0" bIns="0"/>
          <a:lstStyle/>
          <a:p>
            <a:pPr defTabSz="213954">
              <a:defRPr sz="1200">
                <a:solidFill>
                  <a:srgbClr val="000000"/>
                </a:solidFill>
                <a:latin typeface="Helvetica"/>
                <a:ea typeface="Helvetica"/>
                <a:cs typeface="Helvetica"/>
                <a:sym typeface="Helvetica"/>
              </a:defRPr>
            </a:pPr>
            <a:endParaRPr sz="1440"/>
          </a:p>
        </p:txBody>
      </p:sp>
      <p:sp>
        <p:nvSpPr>
          <p:cNvPr id="26" name="Picture Placeholder 2"/>
          <p:cNvSpPr>
            <a:spLocks noGrp="1"/>
          </p:cNvSpPr>
          <p:nvPr>
            <p:ph type="pic" sz="quarter" idx="52"/>
          </p:nvPr>
        </p:nvSpPr>
        <p:spPr>
          <a:xfrm>
            <a:off x="6521652" y="4020555"/>
            <a:ext cx="804881" cy="832104"/>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27" name="Shape 338"/>
          <p:cNvSpPr/>
          <p:nvPr userDrawn="1"/>
        </p:nvSpPr>
        <p:spPr>
          <a:xfrm>
            <a:off x="7325529" y="4517696"/>
            <a:ext cx="119063" cy="33496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182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500"/>
                                        <p:tgtEl>
                                          <p:spTgt spid="6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p:bldP spid="68" grpId="0"/>
      <p:bldP spid="67" grpId="0"/>
      <p:bldP spid="58" grpId="0"/>
      <p:bldP spid="42" grpId="0" animBg="1"/>
      <p:bldP spid="43" grpId="0" animBg="1"/>
      <p:bldP spid="44" grpId="0" animBg="1"/>
      <p:bldP spid="45" grpId="0" animBg="1"/>
      <p:bldP spid="46" grpId="0" animBg="1"/>
      <p:bldP spid="60" grpId="0" animBg="1"/>
      <p:bldP spid="61" grpId="0" animBg="1"/>
      <p:bldP spid="26" grpId="0"/>
      <p:bldP spid="27"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Shape 216"/>
          <p:cNvSpPr/>
          <p:nvPr/>
        </p:nvSpPr>
        <p:spPr>
          <a:xfrm>
            <a:off x="1213138" y="4643323"/>
            <a:ext cx="4330293" cy="1437437"/>
          </a:xfrm>
          <a:prstGeom prst="rect">
            <a:avLst/>
          </a:prstGeom>
          <a:solidFill>
            <a:schemeClr val="accent2"/>
          </a:solidFill>
          <a:ln w="12700" cap="flat">
            <a:noFill/>
            <a:miter lim="400000"/>
          </a:ln>
          <a:effectLst/>
        </p:spPr>
        <p:txBody>
          <a:bodyPr wrap="square" lIns="60960" tIns="60960" rIns="60960" bIns="60960"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15" name="Shape 217"/>
          <p:cNvSpPr/>
          <p:nvPr/>
        </p:nvSpPr>
        <p:spPr>
          <a:xfrm>
            <a:off x="4718768" y="4920664"/>
            <a:ext cx="323203" cy="305271"/>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cap="flat">
            <a:noFill/>
            <a:miter lim="400000"/>
          </a:ln>
          <a:effectLst/>
        </p:spPr>
        <p:txBody>
          <a:bodyPr wrap="square" lIns="54863" tIns="54863" rIns="54863" bIns="54863"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7" name="Picture Placeholder 2"/>
          <p:cNvSpPr>
            <a:spLocks noGrp="1"/>
          </p:cNvSpPr>
          <p:nvPr userDrawn="1">
            <p:ph type="pic" sz="quarter" idx="25"/>
          </p:nvPr>
        </p:nvSpPr>
        <p:spPr>
          <a:xfrm>
            <a:off x="1685548" y="4226862"/>
            <a:ext cx="1692081" cy="1691640"/>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1" name="Shape 213"/>
          <p:cNvSpPr/>
          <p:nvPr userDrawn="1"/>
        </p:nvSpPr>
        <p:spPr>
          <a:xfrm>
            <a:off x="1213138" y="2573435"/>
            <a:ext cx="4330293" cy="1437437"/>
          </a:xfrm>
          <a:prstGeom prst="rect">
            <a:avLst/>
          </a:prstGeom>
          <a:solidFill>
            <a:schemeClr val="accent2"/>
          </a:solidFill>
          <a:ln w="12700" cap="flat">
            <a:noFill/>
            <a:miter lim="400000"/>
          </a:ln>
          <a:effectLst/>
        </p:spPr>
        <p:txBody>
          <a:bodyPr wrap="square" lIns="60960" tIns="60960" rIns="60960" bIns="60960"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12" name="Shape 214"/>
          <p:cNvSpPr/>
          <p:nvPr userDrawn="1"/>
        </p:nvSpPr>
        <p:spPr>
          <a:xfrm>
            <a:off x="4718768" y="2851797"/>
            <a:ext cx="323203" cy="309469"/>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cap="flat">
            <a:noFill/>
            <a:miter lim="400000"/>
          </a:ln>
          <a:effectLst/>
        </p:spPr>
        <p:txBody>
          <a:bodyPr wrap="square" lIns="54863" tIns="54863" rIns="54863" bIns="54863" numCol="1" anchor="ctr">
            <a:noAutofit/>
          </a:bodyP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Picture Placeholder 2"/>
          <p:cNvSpPr>
            <a:spLocks noGrp="1"/>
          </p:cNvSpPr>
          <p:nvPr userDrawn="1">
            <p:ph type="pic" sz="quarter" idx="24"/>
          </p:nvPr>
        </p:nvSpPr>
        <p:spPr>
          <a:xfrm>
            <a:off x="1685904" y="2157589"/>
            <a:ext cx="1692081" cy="1691640"/>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9" name="Content Placeholder 20"/>
          <p:cNvSpPr>
            <a:spLocks noGrp="1"/>
          </p:cNvSpPr>
          <p:nvPr userDrawn="1">
            <p:ph sz="quarter" idx="16" hasCustomPrompt="1"/>
          </p:nvPr>
        </p:nvSpPr>
        <p:spPr>
          <a:xfrm>
            <a:off x="6089221" y="2667000"/>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Vision</a:t>
            </a:r>
          </a:p>
        </p:txBody>
      </p:sp>
      <p:sp>
        <p:nvSpPr>
          <p:cNvPr id="10" name="Text Placeholder 17"/>
          <p:cNvSpPr>
            <a:spLocks noGrp="1"/>
          </p:cNvSpPr>
          <p:nvPr userDrawn="1">
            <p:ph type="body" sz="quarter" idx="21" hasCustomPrompt="1"/>
          </p:nvPr>
        </p:nvSpPr>
        <p:spPr>
          <a:xfrm>
            <a:off x="6089221" y="3048000"/>
            <a:ext cx="5265949" cy="1036839"/>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doloremquudantium</a:t>
            </a:r>
            <a:r>
              <a:rPr lang="en-US"/>
              <a:t>, </a:t>
            </a:r>
            <a:r>
              <a:rPr lang="en-US" err="1"/>
              <a:t>totamconseSed</a:t>
            </a:r>
            <a:r>
              <a:rPr lang="en-US"/>
              <a:t> </a:t>
            </a:r>
            <a:r>
              <a:rPr lang="en-US" err="1"/>
              <a:t>ut</a:t>
            </a:r>
            <a:r>
              <a:rPr lang="en-US"/>
              <a:t> </a:t>
            </a:r>
            <a:r>
              <a:rPr lang="en-US" err="1"/>
              <a:t>perspiciatis</a:t>
            </a:r>
            <a:endParaRPr lang="en-US"/>
          </a:p>
        </p:txBody>
      </p:sp>
      <p:sp>
        <p:nvSpPr>
          <p:cNvPr id="24" name="Content Placeholder 20"/>
          <p:cNvSpPr>
            <a:spLocks noGrp="1"/>
          </p:cNvSpPr>
          <p:nvPr userDrawn="1">
            <p:ph sz="quarter" idx="22" hasCustomPrompt="1"/>
          </p:nvPr>
        </p:nvSpPr>
        <p:spPr>
          <a:xfrm>
            <a:off x="6096000" y="4754362"/>
            <a:ext cx="2972575"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Vision</a:t>
            </a:r>
          </a:p>
        </p:txBody>
      </p:sp>
      <p:sp>
        <p:nvSpPr>
          <p:cNvPr id="25" name="Text Placeholder 17"/>
          <p:cNvSpPr>
            <a:spLocks noGrp="1"/>
          </p:cNvSpPr>
          <p:nvPr userDrawn="1">
            <p:ph type="body" sz="quarter" idx="23" hasCustomPrompt="1"/>
          </p:nvPr>
        </p:nvSpPr>
        <p:spPr>
          <a:xfrm>
            <a:off x="6096000" y="5135362"/>
            <a:ext cx="5265949" cy="1036839"/>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totamconseSed</a:t>
            </a:r>
            <a:r>
              <a:rPr lang="en-US"/>
              <a:t> </a:t>
            </a:r>
            <a:r>
              <a:rPr lang="en-US" err="1"/>
              <a:t>ut</a:t>
            </a:r>
            <a:r>
              <a:rPr lang="en-US"/>
              <a:t> </a:t>
            </a:r>
            <a:r>
              <a:rPr lang="en-US" err="1"/>
              <a:t>perspiciatis</a:t>
            </a:r>
            <a:r>
              <a:rPr lang="en-US"/>
              <a:t> </a:t>
            </a:r>
            <a:r>
              <a:rPr lang="en-US" err="1"/>
              <a:t>uomnis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doloremquudantium</a:t>
            </a:r>
            <a:r>
              <a:rPr lang="en-US"/>
              <a:t>, </a:t>
            </a:r>
            <a:r>
              <a:rPr lang="en-US" err="1"/>
              <a:t>totamconseSed</a:t>
            </a:r>
            <a:r>
              <a:rPr lang="en-US"/>
              <a:t> </a:t>
            </a:r>
            <a:r>
              <a:rPr lang="en-US" err="1"/>
              <a:t>ut</a:t>
            </a:r>
            <a:r>
              <a:rPr lang="en-US"/>
              <a:t> </a:t>
            </a:r>
            <a:r>
              <a:rPr lang="en-US" err="1"/>
              <a:t>perspiciatis</a:t>
            </a:r>
            <a:endParaRPr lang="en-US"/>
          </a:p>
        </p:txBody>
      </p:sp>
    </p:spTree>
    <p:extLst>
      <p:ext uri="{BB962C8B-B14F-4D97-AF65-F5344CB8AC3E}">
        <p14:creationId xmlns:p14="http://schemas.microsoft.com/office/powerpoint/2010/main" val="2911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dissolve">
                                      <p:cBhvr>
                                        <p:cTn id="23" dur="500"/>
                                        <p:tgtEl>
                                          <p:spTgt spid="24">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dissolv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build="p">
        <p:tmplLst>
          <p:tmpl lvl="1">
            <p:tnLst>
              <p:par>
                <p:cTn presetID="9"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dissolve">
                      <p:cBhvr>
                        <p:cTn dur="500"/>
                        <p:tgtEl>
                          <p:spTgt spid="24"/>
                        </p:tgtEl>
                      </p:cBhvr>
                    </p:animEffect>
                  </p:childTnLst>
                </p:cTn>
              </p:par>
            </p:tnLst>
          </p:tmpl>
        </p:tmplLst>
      </p:bldP>
      <p:bldP spid="25" grpId="0" build="p">
        <p:tmplLst>
          <p:tmpl lvl="1">
            <p:tnLst>
              <p:par>
                <p:cTn presetID="9"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dissolve">
                      <p:cBhvr>
                        <p:cTn dur="500"/>
                        <p:tgtEl>
                          <p:spTgt spid="25"/>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33042" y="2844003"/>
            <a:ext cx="2119087" cy="297544"/>
          </a:xfrm>
        </p:spPr>
        <p:txBody>
          <a:bodyPr lIns="0" tIns="0" rIns="0" bIns="0">
            <a:normAutofit/>
          </a:bodyPr>
          <a:lstStyle>
            <a:lvl1pPr marL="0" indent="0">
              <a:buNone/>
              <a:defRPr sz="1440">
                <a:solidFill>
                  <a:schemeClr val="accent1"/>
                </a:solidFill>
              </a:defRPr>
            </a:lvl1pPr>
          </a:lstStyle>
          <a:p>
            <a:pPr lvl="0"/>
            <a:r>
              <a:rPr lang="en-US"/>
              <a:t>Graphic Designer</a:t>
            </a:r>
          </a:p>
        </p:txBody>
      </p:sp>
      <p:sp>
        <p:nvSpPr>
          <p:cNvPr id="6" name="Text Placeholder 5"/>
          <p:cNvSpPr>
            <a:spLocks noGrp="1"/>
          </p:cNvSpPr>
          <p:nvPr>
            <p:ph type="body" sz="quarter" idx="11" hasCustomPrompt="1"/>
          </p:nvPr>
        </p:nvSpPr>
        <p:spPr>
          <a:xfrm>
            <a:off x="1533043" y="3309265"/>
            <a:ext cx="2783189" cy="1689975"/>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quae </a:t>
            </a:r>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a:t>
            </a:r>
            <a:endParaRPr lang="en-US"/>
          </a:p>
          <a:p>
            <a:pPr lvl="0"/>
            <a:r>
              <a:rPr lang="en-US" err="1"/>
              <a:t>conseSed</a:t>
            </a:r>
            <a:r>
              <a:rPr lang="en-US"/>
              <a:t>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quae </a:t>
            </a:r>
          </a:p>
        </p:txBody>
      </p:sp>
      <p:sp>
        <p:nvSpPr>
          <p:cNvPr id="12" name="Text Placeholder 4"/>
          <p:cNvSpPr>
            <a:spLocks noGrp="1"/>
          </p:cNvSpPr>
          <p:nvPr>
            <p:ph type="body" sz="quarter" idx="15" hasCustomPrompt="1"/>
          </p:nvPr>
        </p:nvSpPr>
        <p:spPr>
          <a:xfrm>
            <a:off x="4934827" y="2874081"/>
            <a:ext cx="1248230" cy="202294"/>
          </a:xfrm>
        </p:spPr>
        <p:txBody>
          <a:bodyPr lIns="0" tIns="0" rIns="0" bIns="0">
            <a:normAutofit/>
          </a:bodyPr>
          <a:lstStyle>
            <a:lvl1pPr marL="0" indent="0">
              <a:buNone/>
              <a:defRPr sz="1440">
                <a:solidFill>
                  <a:schemeClr val="accent1"/>
                </a:solidFill>
              </a:defRPr>
            </a:lvl1pPr>
          </a:lstStyle>
          <a:p>
            <a:pPr lvl="0"/>
            <a:r>
              <a:rPr lang="en-US"/>
              <a:t>Skills</a:t>
            </a:r>
          </a:p>
        </p:txBody>
      </p:sp>
      <p:grpSp>
        <p:nvGrpSpPr>
          <p:cNvPr id="2" name="Group 12"/>
          <p:cNvGrpSpPr/>
          <p:nvPr userDrawn="1"/>
        </p:nvGrpSpPr>
        <p:grpSpPr>
          <a:xfrm>
            <a:off x="1571497" y="5793909"/>
            <a:ext cx="238254" cy="240442"/>
            <a:chOff x="9621317" y="8549286"/>
            <a:chExt cx="683649" cy="689930"/>
          </a:xfrm>
        </p:grpSpPr>
        <p:sp>
          <p:nvSpPr>
            <p:cNvPr id="14" name="Shape 486"/>
            <p:cNvSpPr/>
            <p:nvPr/>
          </p:nvSpPr>
          <p:spPr>
            <a:xfrm>
              <a:off x="9621317" y="8549286"/>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15" name="Shape 487"/>
            <p:cNvSpPr/>
            <p:nvPr/>
          </p:nvSpPr>
          <p:spPr>
            <a:xfrm>
              <a:off x="9873327" y="8736427"/>
              <a:ext cx="167950" cy="302368"/>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grpSp>
        <p:nvGrpSpPr>
          <p:cNvPr id="3" name="Group 15"/>
          <p:cNvGrpSpPr/>
          <p:nvPr userDrawn="1"/>
        </p:nvGrpSpPr>
        <p:grpSpPr>
          <a:xfrm>
            <a:off x="1571497" y="6138071"/>
            <a:ext cx="238254" cy="240442"/>
            <a:chOff x="9621317" y="9359820"/>
            <a:chExt cx="683649" cy="689930"/>
          </a:xfrm>
        </p:grpSpPr>
        <p:sp>
          <p:nvSpPr>
            <p:cNvPr id="17" name="Shape 490"/>
            <p:cNvSpPr/>
            <p:nvPr/>
          </p:nvSpPr>
          <p:spPr>
            <a:xfrm>
              <a:off x="9621317" y="9359820"/>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21" name="Shape 491"/>
            <p:cNvSpPr/>
            <p:nvPr/>
          </p:nvSpPr>
          <p:spPr>
            <a:xfrm>
              <a:off x="9821445" y="9565477"/>
              <a:ext cx="312704" cy="254116"/>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sp>
        <p:nvSpPr>
          <p:cNvPr id="8" name="Picture Placeholder 7"/>
          <p:cNvSpPr>
            <a:spLocks noGrp="1"/>
          </p:cNvSpPr>
          <p:nvPr>
            <p:ph type="pic" sz="quarter" idx="14"/>
          </p:nvPr>
        </p:nvSpPr>
        <p:spPr>
          <a:xfrm>
            <a:off x="7613904" y="2808723"/>
            <a:ext cx="3054096" cy="3056425"/>
          </a:xfrm>
          <a:prstGeom prst="rect">
            <a:avLst/>
          </a:prstGeom>
          <a:solidFill>
            <a:schemeClr val="bg1">
              <a:lumMod val="65000"/>
            </a:schemeClr>
          </a:solidFill>
          <a:ln w="38100">
            <a:solidFill>
              <a:schemeClr val="accent1"/>
            </a:solidFill>
          </a:ln>
        </p:spPr>
        <p:txBody>
          <a:bodyPr>
            <a:normAutofit/>
          </a:bodyPr>
          <a:lstStyle>
            <a:lvl1pPr>
              <a:defRPr sz="1320"/>
            </a:lvl1pPr>
          </a:lstStyle>
          <a:p>
            <a:endParaRPr lang="en-GB"/>
          </a:p>
        </p:txBody>
      </p:sp>
      <p:sp>
        <p:nvSpPr>
          <p:cNvPr id="35" name="Text Placeholder 5"/>
          <p:cNvSpPr>
            <a:spLocks noGrp="1"/>
          </p:cNvSpPr>
          <p:nvPr>
            <p:ph type="body" sz="quarter" idx="16" hasCustomPrompt="1"/>
          </p:nvPr>
        </p:nvSpPr>
        <p:spPr>
          <a:xfrm>
            <a:off x="4908782" y="3313155"/>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36" name="Text Placeholder 5"/>
          <p:cNvSpPr>
            <a:spLocks noGrp="1"/>
          </p:cNvSpPr>
          <p:nvPr>
            <p:ph type="body" sz="quarter" idx="17" hasCustomPrompt="1"/>
          </p:nvPr>
        </p:nvSpPr>
        <p:spPr>
          <a:xfrm>
            <a:off x="6331283" y="3693782"/>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62%</a:t>
            </a:r>
          </a:p>
        </p:txBody>
      </p:sp>
      <p:sp>
        <p:nvSpPr>
          <p:cNvPr id="43" name="Text Placeholder 5"/>
          <p:cNvSpPr>
            <a:spLocks noGrp="1"/>
          </p:cNvSpPr>
          <p:nvPr>
            <p:ph type="body" sz="quarter" idx="24" hasCustomPrompt="1"/>
          </p:nvPr>
        </p:nvSpPr>
        <p:spPr>
          <a:xfrm>
            <a:off x="1967848" y="5810540"/>
            <a:ext cx="11868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agam_banda90</a:t>
            </a:r>
          </a:p>
        </p:txBody>
      </p:sp>
      <p:sp>
        <p:nvSpPr>
          <p:cNvPr id="44" name="Text Placeholder 5"/>
          <p:cNvSpPr>
            <a:spLocks noGrp="1"/>
          </p:cNvSpPr>
          <p:nvPr>
            <p:ph type="body" sz="quarter" idx="25" hasCustomPrompt="1"/>
          </p:nvPr>
        </p:nvSpPr>
        <p:spPr>
          <a:xfrm>
            <a:off x="1967848" y="6163675"/>
            <a:ext cx="14154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banda_keren1990</a:t>
            </a:r>
          </a:p>
        </p:txBody>
      </p:sp>
      <p:sp>
        <p:nvSpPr>
          <p:cNvPr id="25" name="Rectangle 24"/>
          <p:cNvSpPr/>
          <p:nvPr userDrawn="1"/>
        </p:nvSpPr>
        <p:spPr>
          <a:xfrm>
            <a:off x="4903050" y="3539543"/>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26" name="Rectangle 25"/>
          <p:cNvSpPr/>
          <p:nvPr userDrawn="1"/>
        </p:nvSpPr>
        <p:spPr>
          <a:xfrm>
            <a:off x="4903050" y="3538571"/>
            <a:ext cx="1628964"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77" name="Text Placeholder 5"/>
          <p:cNvSpPr>
            <a:spLocks noGrp="1"/>
          </p:cNvSpPr>
          <p:nvPr userDrawn="1">
            <p:ph type="body" sz="quarter" idx="27" hasCustomPrompt="1"/>
          </p:nvPr>
        </p:nvSpPr>
        <p:spPr>
          <a:xfrm>
            <a:off x="4908782" y="3980284"/>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78" name="Text Placeholder 5"/>
          <p:cNvSpPr>
            <a:spLocks noGrp="1"/>
          </p:cNvSpPr>
          <p:nvPr userDrawn="1">
            <p:ph type="body" sz="quarter" idx="28" hasCustomPrompt="1"/>
          </p:nvPr>
        </p:nvSpPr>
        <p:spPr>
          <a:xfrm>
            <a:off x="5888364" y="4360912"/>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50%</a:t>
            </a:r>
          </a:p>
        </p:txBody>
      </p:sp>
      <p:sp>
        <p:nvSpPr>
          <p:cNvPr id="80" name="Rectangle 79"/>
          <p:cNvSpPr/>
          <p:nvPr userDrawn="1"/>
        </p:nvSpPr>
        <p:spPr>
          <a:xfrm>
            <a:off x="4903050" y="4206672"/>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1" name="Rectangle 80"/>
          <p:cNvSpPr/>
          <p:nvPr userDrawn="1"/>
        </p:nvSpPr>
        <p:spPr>
          <a:xfrm>
            <a:off x="4903049" y="4205700"/>
            <a:ext cx="1197715"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2" name="Text Placeholder 5"/>
          <p:cNvSpPr>
            <a:spLocks noGrp="1"/>
          </p:cNvSpPr>
          <p:nvPr userDrawn="1">
            <p:ph type="body" sz="quarter" idx="29" hasCustomPrompt="1"/>
          </p:nvPr>
        </p:nvSpPr>
        <p:spPr>
          <a:xfrm>
            <a:off x="4908782" y="4637569"/>
            <a:ext cx="1300320" cy="211548"/>
          </a:xfrm>
        </p:spPr>
        <p:txBody>
          <a:bodyPr lIns="0" tIns="0" rIns="0" bIns="0">
            <a:normAutofit/>
          </a:bodyPr>
          <a:lstStyle>
            <a:lvl1pPr marL="0" indent="0" algn="l">
              <a:lnSpc>
                <a:spcPct val="100000"/>
              </a:lnSpc>
              <a:spcBef>
                <a:spcPts val="187"/>
              </a:spcBef>
              <a:buNone/>
              <a:defRPr sz="960" baseline="0">
                <a:solidFill>
                  <a:schemeClr val="bg1">
                    <a:lumMod val="95000"/>
                  </a:schemeClr>
                </a:solidFill>
              </a:defRPr>
            </a:lvl1pPr>
          </a:lstStyle>
          <a:p>
            <a:pPr lvl="0"/>
            <a:r>
              <a:rPr lang="en-US"/>
              <a:t>Adobe Photoshop</a:t>
            </a:r>
          </a:p>
        </p:txBody>
      </p:sp>
      <p:sp>
        <p:nvSpPr>
          <p:cNvPr id="83" name="Text Placeholder 5"/>
          <p:cNvSpPr>
            <a:spLocks noGrp="1"/>
          </p:cNvSpPr>
          <p:nvPr userDrawn="1">
            <p:ph type="body" sz="quarter" idx="30" hasCustomPrompt="1"/>
          </p:nvPr>
        </p:nvSpPr>
        <p:spPr>
          <a:xfrm>
            <a:off x="6700378" y="5018196"/>
            <a:ext cx="425367" cy="165538"/>
          </a:xfrm>
        </p:spPr>
        <p:txBody>
          <a:bodyPr lIns="0" tIns="0" rIns="0" bIns="0">
            <a:noAutofit/>
          </a:bodyPr>
          <a:lstStyle>
            <a:lvl1pPr marL="0" indent="0" algn="ctr">
              <a:lnSpc>
                <a:spcPts val="1311"/>
              </a:lnSpc>
              <a:buNone/>
              <a:defRPr sz="960">
                <a:solidFill>
                  <a:schemeClr val="bg1">
                    <a:lumMod val="95000"/>
                  </a:schemeClr>
                </a:solidFill>
              </a:defRPr>
            </a:lvl1pPr>
          </a:lstStyle>
          <a:p>
            <a:pPr lvl="0"/>
            <a:r>
              <a:rPr lang="en-US"/>
              <a:t>90%</a:t>
            </a:r>
          </a:p>
        </p:txBody>
      </p:sp>
      <p:sp>
        <p:nvSpPr>
          <p:cNvPr id="85" name="Rectangle 84"/>
          <p:cNvSpPr/>
          <p:nvPr userDrawn="1"/>
        </p:nvSpPr>
        <p:spPr>
          <a:xfrm>
            <a:off x="4903050" y="4863957"/>
            <a:ext cx="2183551"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86" name="Rectangle 85"/>
          <p:cNvSpPr/>
          <p:nvPr userDrawn="1"/>
        </p:nvSpPr>
        <p:spPr>
          <a:xfrm>
            <a:off x="4903049" y="4862985"/>
            <a:ext cx="2016864" cy="6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5" rIns="85588" bIns="42795" rtlCol="0" anchor="ctr"/>
          <a:lstStyle/>
          <a:p>
            <a:pPr algn="ctr"/>
            <a:endParaRPr lang="en-GB" sz="4319"/>
          </a:p>
        </p:txBody>
      </p:sp>
      <p:sp>
        <p:nvSpPr>
          <p:cNvPr id="34" name="Text Placeholder 5"/>
          <p:cNvSpPr>
            <a:spLocks noGrp="1"/>
          </p:cNvSpPr>
          <p:nvPr userDrawn="1">
            <p:ph type="body" sz="quarter" idx="31" hasCustomPrompt="1"/>
          </p:nvPr>
        </p:nvSpPr>
        <p:spPr>
          <a:xfrm>
            <a:off x="5265521" y="5810540"/>
            <a:ext cx="11868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agam_banda90</a:t>
            </a:r>
          </a:p>
        </p:txBody>
      </p:sp>
      <p:sp>
        <p:nvSpPr>
          <p:cNvPr id="37" name="Text Placeholder 5"/>
          <p:cNvSpPr>
            <a:spLocks noGrp="1"/>
          </p:cNvSpPr>
          <p:nvPr userDrawn="1">
            <p:ph type="body" sz="quarter" idx="32" hasCustomPrompt="1"/>
          </p:nvPr>
        </p:nvSpPr>
        <p:spPr>
          <a:xfrm>
            <a:off x="5265521" y="6163675"/>
            <a:ext cx="1415467" cy="197056"/>
          </a:xfrm>
        </p:spPr>
        <p:txBody>
          <a:bodyPr lIns="0" tIns="0" rIns="0" bIns="0">
            <a:normAutofit/>
          </a:bodyPr>
          <a:lstStyle>
            <a:lvl1pPr marL="0" indent="0">
              <a:lnSpc>
                <a:spcPts val="1311"/>
              </a:lnSpc>
              <a:buNone/>
              <a:defRPr sz="960">
                <a:solidFill>
                  <a:schemeClr val="bg1">
                    <a:lumMod val="95000"/>
                  </a:schemeClr>
                </a:solidFill>
              </a:defRPr>
            </a:lvl1pPr>
          </a:lstStyle>
          <a:p>
            <a:pPr lvl="0"/>
            <a:r>
              <a:rPr lang="en-US"/>
              <a:t>banda_keren1990</a:t>
            </a:r>
          </a:p>
        </p:txBody>
      </p:sp>
      <p:grpSp>
        <p:nvGrpSpPr>
          <p:cNvPr id="4" name="Group 3"/>
          <p:cNvGrpSpPr/>
          <p:nvPr userDrawn="1"/>
        </p:nvGrpSpPr>
        <p:grpSpPr>
          <a:xfrm>
            <a:off x="4869171" y="5793909"/>
            <a:ext cx="238254" cy="240442"/>
            <a:chOff x="4869170" y="4688420"/>
            <a:chExt cx="238253" cy="240442"/>
          </a:xfrm>
        </p:grpSpPr>
        <p:sp>
          <p:nvSpPr>
            <p:cNvPr id="29" name="Shape 486"/>
            <p:cNvSpPr/>
            <p:nvPr/>
          </p:nvSpPr>
          <p:spPr>
            <a:xfrm>
              <a:off x="4869170" y="4688420"/>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38" name="Shape 1186"/>
            <p:cNvSpPr/>
            <p:nvPr userDrawn="1"/>
          </p:nvSpPr>
          <p:spPr>
            <a:xfrm>
              <a:off x="4922922" y="4737866"/>
              <a:ext cx="137669" cy="12114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lnSpc>
                  <a:spcPct val="100000"/>
                </a:lnSpc>
                <a:spcBef>
                  <a:spcPts val="4212"/>
                </a:spcBef>
                <a:defRPr sz="2500">
                  <a:latin typeface="Aleo Light"/>
                  <a:ea typeface="Aleo Light"/>
                  <a:cs typeface="Aleo Light"/>
                  <a:sym typeface="Aleo Light"/>
                </a:defRPr>
              </a:pPr>
              <a:endParaRPr sz="3000">
                <a:solidFill>
                  <a:schemeClr val="bg1">
                    <a:lumMod val="95000"/>
                  </a:schemeClr>
                </a:solidFill>
              </a:endParaRPr>
            </a:p>
          </p:txBody>
        </p:sp>
      </p:grpSp>
      <p:grpSp>
        <p:nvGrpSpPr>
          <p:cNvPr id="7" name="Group 6"/>
          <p:cNvGrpSpPr/>
          <p:nvPr userDrawn="1"/>
        </p:nvGrpSpPr>
        <p:grpSpPr>
          <a:xfrm>
            <a:off x="4869171" y="6138071"/>
            <a:ext cx="238254" cy="240442"/>
            <a:chOff x="4869170" y="5032583"/>
            <a:chExt cx="238253" cy="240442"/>
          </a:xfrm>
        </p:grpSpPr>
        <p:sp>
          <p:nvSpPr>
            <p:cNvPr id="32" name="Shape 490"/>
            <p:cNvSpPr/>
            <p:nvPr/>
          </p:nvSpPr>
          <p:spPr>
            <a:xfrm>
              <a:off x="4869170" y="5032583"/>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sp>
          <p:nvSpPr>
            <p:cNvPr id="39" name="Shape 384"/>
            <p:cNvSpPr/>
            <p:nvPr userDrawn="1"/>
          </p:nvSpPr>
          <p:spPr>
            <a:xfrm>
              <a:off x="4941970" y="5106636"/>
              <a:ext cx="95289" cy="9741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sz="3840">
                <a:solidFill>
                  <a:schemeClr val="bg1">
                    <a:lumMod val="95000"/>
                  </a:schemeClr>
                </a:solidFill>
              </a:endParaRPr>
            </a:p>
          </p:txBody>
        </p:sp>
      </p:grpSp>
    </p:spTree>
    <p:extLst>
      <p:ext uri="{BB962C8B-B14F-4D97-AF65-F5344CB8AC3E}">
        <p14:creationId xmlns:p14="http://schemas.microsoft.com/office/powerpoint/2010/main" val="40009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wipe(left)">
                                      <p:cBhvr>
                                        <p:cTn id="24" dur="500"/>
                                        <p:tgtEl>
                                          <p:spTgt spid="43">
                                            <p:txEl>
                                              <p:pRg st="0" end="0"/>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Effect transition="in" filter="wipe(left)">
                                      <p:cBhvr>
                                        <p:cTn id="34" dur="500"/>
                                        <p:tgtEl>
                                          <p:spTgt spid="44">
                                            <p:txEl>
                                              <p:pRg st="0" end="0"/>
                                            </p:txEl>
                                          </p:spTgt>
                                        </p:tgtEl>
                                      </p:cBhvr>
                                    </p:animEffect>
                                  </p:childTnLst>
                                </p:cTn>
                              </p:par>
                            </p:childTnLst>
                          </p:cTn>
                        </p:par>
                        <p:par>
                          <p:cTn id="35" fill="hold">
                            <p:stCondLst>
                              <p:cond delay="3000"/>
                            </p:stCondLst>
                            <p:childTnLst>
                              <p:par>
                                <p:cTn id="36" presetID="2" presetClass="entr" presetSubtype="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left)">
                                      <p:cBhvr>
                                        <p:cTn id="43" dur="500"/>
                                        <p:tgtEl>
                                          <p:spTgt spid="12">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Effect transition="in" filter="fade">
                                      <p:cBhvr>
                                        <p:cTn id="47" dur="500"/>
                                        <p:tgtEl>
                                          <p:spTgt spid="35">
                                            <p:txEl>
                                              <p:pRg st="0" end="0"/>
                                            </p:txEl>
                                          </p:spTgt>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36">
                                            <p:txEl>
                                              <p:pRg st="0" end="0"/>
                                            </p:txEl>
                                          </p:spTgt>
                                        </p:tgtEl>
                                        <p:attrNameLst>
                                          <p:attrName>style.visibility</p:attrName>
                                        </p:attrNameLst>
                                      </p:cBhvr>
                                      <p:to>
                                        <p:strVal val="visible"/>
                                      </p:to>
                                    </p:set>
                                    <p:animEffect transition="in" filter="fade">
                                      <p:cBhvr>
                                        <p:cTn id="59" dur="500"/>
                                        <p:tgtEl>
                                          <p:spTgt spid="36">
                                            <p:txEl>
                                              <p:pRg st="0" end="0"/>
                                            </p:txEl>
                                          </p:spTgt>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77">
                                            <p:txEl>
                                              <p:pRg st="0" end="0"/>
                                            </p:txEl>
                                          </p:spTgt>
                                        </p:tgtEl>
                                        <p:attrNameLst>
                                          <p:attrName>style.visibility</p:attrName>
                                        </p:attrNameLst>
                                      </p:cBhvr>
                                      <p:to>
                                        <p:strVal val="visible"/>
                                      </p:to>
                                    </p:set>
                                    <p:animEffect transition="in" filter="fade">
                                      <p:cBhvr>
                                        <p:cTn id="63" dur="500"/>
                                        <p:tgtEl>
                                          <p:spTgt spid="77">
                                            <p:txEl>
                                              <p:pRg st="0" end="0"/>
                                            </p:txEl>
                                          </p:spTgt>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wipe(left)">
                                      <p:cBhvr>
                                        <p:cTn id="67" dur="500"/>
                                        <p:tgtEl>
                                          <p:spTgt spid="80"/>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left)">
                                      <p:cBhvr>
                                        <p:cTn id="71" dur="500"/>
                                        <p:tgtEl>
                                          <p:spTgt spid="81"/>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78">
                                            <p:txEl>
                                              <p:pRg st="0" end="0"/>
                                            </p:txEl>
                                          </p:spTgt>
                                        </p:tgtEl>
                                        <p:attrNameLst>
                                          <p:attrName>style.visibility</p:attrName>
                                        </p:attrNameLst>
                                      </p:cBhvr>
                                      <p:to>
                                        <p:strVal val="visible"/>
                                      </p:to>
                                    </p:set>
                                    <p:animEffect transition="in" filter="fade">
                                      <p:cBhvr>
                                        <p:cTn id="75" dur="500"/>
                                        <p:tgtEl>
                                          <p:spTgt spid="78">
                                            <p:txEl>
                                              <p:pRg st="0" end="0"/>
                                            </p:txEl>
                                          </p:spTgt>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82">
                                            <p:txEl>
                                              <p:pRg st="0" end="0"/>
                                            </p:txEl>
                                          </p:spTgt>
                                        </p:tgtEl>
                                        <p:attrNameLst>
                                          <p:attrName>style.visibility</p:attrName>
                                        </p:attrNameLst>
                                      </p:cBhvr>
                                      <p:to>
                                        <p:strVal val="visible"/>
                                      </p:to>
                                    </p:set>
                                    <p:animEffect transition="in" filter="fade">
                                      <p:cBhvr>
                                        <p:cTn id="79" dur="500"/>
                                        <p:tgtEl>
                                          <p:spTgt spid="82">
                                            <p:txEl>
                                              <p:pRg st="0" end="0"/>
                                            </p:txEl>
                                          </p:spTgt>
                                        </p:tgtEl>
                                      </p:cBhvr>
                                    </p:animEffect>
                                  </p:childTnLst>
                                </p:cTn>
                              </p:par>
                            </p:childTnLst>
                          </p:cTn>
                        </p:par>
                        <p:par>
                          <p:cTn id="80" fill="hold">
                            <p:stCondLst>
                              <p:cond delay="8500"/>
                            </p:stCondLst>
                            <p:childTnLst>
                              <p:par>
                                <p:cTn id="81" presetID="22" presetClass="entr" presetSubtype="8" fill="hold" grpId="0" nodeType="after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wipe(left)">
                                      <p:cBhvr>
                                        <p:cTn id="83" dur="500"/>
                                        <p:tgtEl>
                                          <p:spTgt spid="85"/>
                                        </p:tgtEl>
                                      </p:cBhvr>
                                    </p:animEffect>
                                  </p:childTnLst>
                                </p:cTn>
                              </p:par>
                            </p:childTnLst>
                          </p:cTn>
                        </p:par>
                        <p:par>
                          <p:cTn id="84" fill="hold">
                            <p:stCondLst>
                              <p:cond delay="9000"/>
                            </p:stCondLst>
                            <p:childTnLst>
                              <p:par>
                                <p:cTn id="85" presetID="22" presetClass="entr" presetSubtype="8" fill="hold" grpId="0" nodeType="after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wipe(left)">
                                      <p:cBhvr>
                                        <p:cTn id="87" dur="500"/>
                                        <p:tgtEl>
                                          <p:spTgt spid="86"/>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83">
                                            <p:txEl>
                                              <p:pRg st="0" end="0"/>
                                            </p:txEl>
                                          </p:spTgt>
                                        </p:tgtEl>
                                        <p:attrNameLst>
                                          <p:attrName>style.visibility</p:attrName>
                                        </p:attrNameLst>
                                      </p:cBhvr>
                                      <p:to>
                                        <p:strVal val="visible"/>
                                      </p:to>
                                    </p:set>
                                    <p:animEffect transition="in" filter="fade">
                                      <p:cBhvr>
                                        <p:cTn id="91" dur="500"/>
                                        <p:tgtEl>
                                          <p:spTgt spid="83">
                                            <p:txEl>
                                              <p:pRg st="0" end="0"/>
                                            </p:txEl>
                                          </p:spTgt>
                                        </p:tgtEl>
                                      </p:cBhvr>
                                    </p:animEffect>
                                  </p:childTnLst>
                                </p:cTn>
                              </p:par>
                            </p:childTnLst>
                          </p:cTn>
                        </p:par>
                        <p:par>
                          <p:cTn id="92" fill="hold">
                            <p:stCondLst>
                              <p:cond delay="10000"/>
                            </p:stCondLst>
                            <p:childTnLst>
                              <p:par>
                                <p:cTn id="93" presetID="53" presetClass="entr" presetSubtype="16"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500" fill="hold"/>
                                        <p:tgtEl>
                                          <p:spTgt spid="4"/>
                                        </p:tgtEl>
                                        <p:attrNameLst>
                                          <p:attrName>ppt_w</p:attrName>
                                        </p:attrNameLst>
                                      </p:cBhvr>
                                      <p:tavLst>
                                        <p:tav tm="0">
                                          <p:val>
                                            <p:fltVal val="0"/>
                                          </p:val>
                                        </p:tav>
                                        <p:tav tm="100000">
                                          <p:val>
                                            <p:strVal val="#ppt_w"/>
                                          </p:val>
                                        </p:tav>
                                      </p:tavLst>
                                    </p:anim>
                                    <p:anim calcmode="lin" valueType="num">
                                      <p:cBhvr>
                                        <p:cTn id="96" dur="500" fill="hold"/>
                                        <p:tgtEl>
                                          <p:spTgt spid="4"/>
                                        </p:tgtEl>
                                        <p:attrNameLst>
                                          <p:attrName>ppt_h</p:attrName>
                                        </p:attrNameLst>
                                      </p:cBhvr>
                                      <p:tavLst>
                                        <p:tav tm="0">
                                          <p:val>
                                            <p:fltVal val="0"/>
                                          </p:val>
                                        </p:tav>
                                        <p:tav tm="100000">
                                          <p:val>
                                            <p:strVal val="#ppt_h"/>
                                          </p:val>
                                        </p:tav>
                                      </p:tavLst>
                                    </p:anim>
                                    <p:animEffect transition="in" filter="fade">
                                      <p:cBhvr>
                                        <p:cTn id="97" dur="500"/>
                                        <p:tgtEl>
                                          <p:spTgt spid="4"/>
                                        </p:tgtEl>
                                      </p:cBhvr>
                                    </p:animEffect>
                                  </p:childTnLst>
                                </p:cTn>
                              </p:par>
                            </p:childTnLst>
                          </p:cTn>
                        </p:par>
                        <p:par>
                          <p:cTn id="98" fill="hold">
                            <p:stCondLst>
                              <p:cond delay="10500"/>
                            </p:stCondLst>
                            <p:childTnLst>
                              <p:par>
                                <p:cTn id="99" presetID="22" presetClass="entr" presetSubtype="8" fill="hold" grpId="0" nodeType="afterEffect">
                                  <p:stCondLst>
                                    <p:cond delay="0"/>
                                  </p:stCondLst>
                                  <p:childTnLst>
                                    <p:set>
                                      <p:cBhvr>
                                        <p:cTn id="100" dur="1" fill="hold">
                                          <p:stCondLst>
                                            <p:cond delay="0"/>
                                          </p:stCondLst>
                                        </p:cTn>
                                        <p:tgtEl>
                                          <p:spTgt spid="34">
                                            <p:txEl>
                                              <p:pRg st="0" end="0"/>
                                            </p:txEl>
                                          </p:spTgt>
                                        </p:tgtEl>
                                        <p:attrNameLst>
                                          <p:attrName>style.visibility</p:attrName>
                                        </p:attrNameLst>
                                      </p:cBhvr>
                                      <p:to>
                                        <p:strVal val="visible"/>
                                      </p:to>
                                    </p:set>
                                    <p:animEffect transition="in" filter="wipe(left)">
                                      <p:cBhvr>
                                        <p:cTn id="101" dur="500"/>
                                        <p:tgtEl>
                                          <p:spTgt spid="34">
                                            <p:txEl>
                                              <p:pRg st="0" end="0"/>
                                            </p:txEl>
                                          </p:spTgt>
                                        </p:tgtEl>
                                      </p:cBhvr>
                                    </p:animEffect>
                                  </p:childTnLst>
                                </p:cTn>
                              </p:par>
                            </p:childTnLst>
                          </p:cTn>
                        </p:par>
                        <p:par>
                          <p:cTn id="102" fill="hold">
                            <p:stCondLst>
                              <p:cond delay="11000"/>
                            </p:stCondLst>
                            <p:childTnLst>
                              <p:par>
                                <p:cTn id="103" presetID="53" presetClass="entr" presetSubtype="16"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500" fill="hold"/>
                                        <p:tgtEl>
                                          <p:spTgt spid="7"/>
                                        </p:tgtEl>
                                        <p:attrNameLst>
                                          <p:attrName>ppt_w</p:attrName>
                                        </p:attrNameLst>
                                      </p:cBhvr>
                                      <p:tavLst>
                                        <p:tav tm="0">
                                          <p:val>
                                            <p:fltVal val="0"/>
                                          </p:val>
                                        </p:tav>
                                        <p:tav tm="100000">
                                          <p:val>
                                            <p:strVal val="#ppt_w"/>
                                          </p:val>
                                        </p:tav>
                                      </p:tavLst>
                                    </p:anim>
                                    <p:anim calcmode="lin" valueType="num">
                                      <p:cBhvr>
                                        <p:cTn id="106" dur="500" fill="hold"/>
                                        <p:tgtEl>
                                          <p:spTgt spid="7"/>
                                        </p:tgtEl>
                                        <p:attrNameLst>
                                          <p:attrName>ppt_h</p:attrName>
                                        </p:attrNameLst>
                                      </p:cBhvr>
                                      <p:tavLst>
                                        <p:tav tm="0">
                                          <p:val>
                                            <p:fltVal val="0"/>
                                          </p:val>
                                        </p:tav>
                                        <p:tav tm="100000">
                                          <p:val>
                                            <p:strVal val="#ppt_h"/>
                                          </p:val>
                                        </p:tav>
                                      </p:tavLst>
                                    </p:anim>
                                    <p:animEffect transition="in" filter="fade">
                                      <p:cBhvr>
                                        <p:cTn id="107" dur="500"/>
                                        <p:tgtEl>
                                          <p:spTgt spid="7"/>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37">
                                            <p:txEl>
                                              <p:pRg st="0" end="0"/>
                                            </p:txEl>
                                          </p:spTgt>
                                        </p:tgtEl>
                                        <p:attrNameLst>
                                          <p:attrName>style.visibility</p:attrName>
                                        </p:attrNameLst>
                                      </p:cBhvr>
                                      <p:to>
                                        <p:strVal val="visible"/>
                                      </p:to>
                                    </p:set>
                                    <p:animEffect transition="in" filter="wipe(left)">
                                      <p:cBhvr>
                                        <p:cTn id="111"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25" grpId="0" animBg="1"/>
      <p:bldP spid="26" grpId="0" animBg="1"/>
      <p:bldP spid="77" grpId="0" build="p">
        <p:tmplLst>
          <p:tmpl lvl="1">
            <p:tnLst>
              <p:par>
                <p:cTn presetID="10" presetClass="entr" presetSubtype="0"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80" grpId="0" animBg="1"/>
      <p:bldP spid="81" grpId="0" animBg="1"/>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animBg="1"/>
      <p:bldP spid="86"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15965" y="2514600"/>
            <a:ext cx="2560072" cy="4343400"/>
          </a:xfrm>
        </p:spPr>
        <p:txBody>
          <a:bodyPr/>
          <a:lstStyle/>
          <a:p>
            <a:endParaRPr lang="en-US"/>
          </a:p>
        </p:txBody>
      </p:sp>
    </p:spTree>
    <p:extLst>
      <p:ext uri="{BB962C8B-B14F-4D97-AF65-F5344CB8AC3E}">
        <p14:creationId xmlns:p14="http://schemas.microsoft.com/office/powerpoint/2010/main" val="878326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86" name="Picture Placeholder 2"/>
          <p:cNvSpPr>
            <a:spLocks noGrp="1"/>
          </p:cNvSpPr>
          <p:nvPr>
            <p:ph type="pic" sz="quarter" idx="36"/>
          </p:nvPr>
        </p:nvSpPr>
        <p:spPr>
          <a:xfrm>
            <a:off x="6304844" y="2634595"/>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87" name="Picture Placeholder 2"/>
          <p:cNvSpPr>
            <a:spLocks noGrp="1"/>
          </p:cNvSpPr>
          <p:nvPr>
            <p:ph type="pic" sz="quarter" idx="37"/>
          </p:nvPr>
        </p:nvSpPr>
        <p:spPr>
          <a:xfrm>
            <a:off x="6302356" y="4563127"/>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2" name="Shape 700"/>
          <p:cNvSpPr/>
          <p:nvPr userDrawn="1"/>
        </p:nvSpPr>
        <p:spPr>
          <a:xfrm>
            <a:off x="1903622" y="2769034"/>
            <a:ext cx="310585" cy="480934"/>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4" name="Picture Placeholder 2"/>
          <p:cNvSpPr>
            <a:spLocks noGrp="1"/>
          </p:cNvSpPr>
          <p:nvPr>
            <p:ph type="pic" sz="quarter" idx="29"/>
          </p:nvPr>
        </p:nvSpPr>
        <p:spPr>
          <a:xfrm>
            <a:off x="1248628" y="2634595"/>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28" name="Shape 697"/>
          <p:cNvSpPr/>
          <p:nvPr userDrawn="1"/>
        </p:nvSpPr>
        <p:spPr>
          <a:xfrm>
            <a:off x="1907359" y="4695978"/>
            <a:ext cx="306849" cy="480934"/>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Picture Placeholder 2"/>
          <p:cNvSpPr>
            <a:spLocks noGrp="1"/>
          </p:cNvSpPr>
          <p:nvPr>
            <p:ph type="pic" sz="quarter" idx="24"/>
          </p:nvPr>
        </p:nvSpPr>
        <p:spPr>
          <a:xfrm>
            <a:off x="1246140" y="4561540"/>
            <a:ext cx="853440" cy="768096"/>
          </a:xfrm>
          <a:prstGeom prst="ellipse">
            <a:avLst/>
          </a:prstGeo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23" name="Text Placeholder 17"/>
          <p:cNvSpPr>
            <a:spLocks noGrp="1"/>
          </p:cNvSpPr>
          <p:nvPr>
            <p:ph type="body" sz="quarter" idx="18" hasCustomPrompt="1"/>
          </p:nvPr>
        </p:nvSpPr>
        <p:spPr>
          <a:xfrm>
            <a:off x="1524000" y="996518"/>
            <a:ext cx="9144000" cy="248082"/>
          </a:xfrm>
        </p:spPr>
        <p:txBody>
          <a:bodyPr lIns="0" tIns="0" rIns="0" bIns="0">
            <a:normAutofit/>
          </a:bodyPr>
          <a:lstStyle>
            <a:lvl1pPr marL="0" indent="0" algn="ctr">
              <a:lnSpc>
                <a:spcPts val="1311"/>
              </a:lnSpc>
              <a:buNone/>
              <a:defRPr sz="960">
                <a:solidFill>
                  <a:schemeClr val="bg1">
                    <a:lumMod val="50000"/>
                  </a:schemeClr>
                </a:solidFill>
                <a:latin typeface="Source Sans Pro Light"/>
              </a:defRPr>
            </a:lvl1pPr>
          </a:lstStyle>
          <a:p>
            <a:pPr lvl="0"/>
            <a:r>
              <a:rPr lang="en-GB"/>
              <a:t>write your relevant text here</a:t>
            </a:r>
          </a:p>
        </p:txBody>
      </p:sp>
      <p:sp>
        <p:nvSpPr>
          <p:cNvPr id="9" name="Content Placeholder 20"/>
          <p:cNvSpPr>
            <a:spLocks noGrp="1"/>
          </p:cNvSpPr>
          <p:nvPr>
            <p:ph sz="quarter" idx="16" hasCustomPrompt="1"/>
          </p:nvPr>
        </p:nvSpPr>
        <p:spPr>
          <a:xfrm>
            <a:off x="2458728" y="5493051"/>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10" name="Text Placeholder 17"/>
          <p:cNvSpPr>
            <a:spLocks noGrp="1"/>
          </p:cNvSpPr>
          <p:nvPr>
            <p:ph type="body" sz="quarter" idx="21" hasCustomPrompt="1"/>
          </p:nvPr>
        </p:nvSpPr>
        <p:spPr>
          <a:xfrm>
            <a:off x="2474136" y="462872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29" name="Shape 698"/>
          <p:cNvSpPr/>
          <p:nvPr userDrawn="1"/>
        </p:nvSpPr>
        <p:spPr>
          <a:xfrm>
            <a:off x="6952563" y="2769034"/>
            <a:ext cx="310585" cy="480934"/>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0" name="Shape 699"/>
          <p:cNvSpPr/>
          <p:nvPr userDrawn="1"/>
        </p:nvSpPr>
        <p:spPr>
          <a:xfrm>
            <a:off x="6956298" y="4697566"/>
            <a:ext cx="306849" cy="480934"/>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Text Placeholder 17"/>
          <p:cNvSpPr>
            <a:spLocks noGrp="1"/>
          </p:cNvSpPr>
          <p:nvPr>
            <p:ph type="body" sz="quarter" idx="25" hasCustomPrompt="1"/>
          </p:nvPr>
        </p:nvSpPr>
        <p:spPr>
          <a:xfrm>
            <a:off x="2458727" y="576072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1" name="Content Placeholder 20"/>
          <p:cNvSpPr>
            <a:spLocks noGrp="1"/>
          </p:cNvSpPr>
          <p:nvPr>
            <p:ph sz="quarter" idx="26" hasCustomPrompt="1"/>
          </p:nvPr>
        </p:nvSpPr>
        <p:spPr>
          <a:xfrm>
            <a:off x="2474137" y="3572809"/>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2" name="Text Placeholder 17"/>
          <p:cNvSpPr>
            <a:spLocks noGrp="1"/>
          </p:cNvSpPr>
          <p:nvPr>
            <p:ph type="body" sz="quarter" idx="27" hasCustomPrompt="1"/>
          </p:nvPr>
        </p:nvSpPr>
        <p:spPr>
          <a:xfrm>
            <a:off x="2474136" y="270848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63" name="Text Placeholder 17"/>
          <p:cNvSpPr>
            <a:spLocks noGrp="1"/>
          </p:cNvSpPr>
          <p:nvPr>
            <p:ph type="body" sz="quarter" idx="28" hasCustomPrompt="1"/>
          </p:nvPr>
        </p:nvSpPr>
        <p:spPr>
          <a:xfrm>
            <a:off x="2474136" y="384048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5" name="Content Placeholder 20"/>
          <p:cNvSpPr>
            <a:spLocks noGrp="1"/>
          </p:cNvSpPr>
          <p:nvPr>
            <p:ph sz="quarter" idx="30" hasCustomPrompt="1"/>
          </p:nvPr>
        </p:nvSpPr>
        <p:spPr>
          <a:xfrm>
            <a:off x="7499534" y="5493051"/>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6" name="Text Placeholder 17"/>
          <p:cNvSpPr>
            <a:spLocks noGrp="1"/>
          </p:cNvSpPr>
          <p:nvPr>
            <p:ph type="body" sz="quarter" idx="31" hasCustomPrompt="1"/>
          </p:nvPr>
        </p:nvSpPr>
        <p:spPr>
          <a:xfrm>
            <a:off x="7514943" y="462872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67" name="Text Placeholder 17"/>
          <p:cNvSpPr>
            <a:spLocks noGrp="1"/>
          </p:cNvSpPr>
          <p:nvPr>
            <p:ph type="body" sz="quarter" idx="32" hasCustomPrompt="1"/>
          </p:nvPr>
        </p:nvSpPr>
        <p:spPr>
          <a:xfrm>
            <a:off x="7499533" y="576072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
        <p:nvSpPr>
          <p:cNvPr id="68" name="Content Placeholder 20"/>
          <p:cNvSpPr>
            <a:spLocks noGrp="1"/>
          </p:cNvSpPr>
          <p:nvPr>
            <p:ph sz="quarter" idx="33" hasCustomPrompt="1"/>
          </p:nvPr>
        </p:nvSpPr>
        <p:spPr>
          <a:xfrm>
            <a:off x="7514944" y="3572809"/>
            <a:ext cx="1600617"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err="1"/>
              <a:t>Mr.</a:t>
            </a:r>
            <a:r>
              <a:rPr lang="en-GB"/>
              <a:t> </a:t>
            </a:r>
            <a:r>
              <a:rPr lang="en-GB" err="1"/>
              <a:t>Agem</a:t>
            </a:r>
            <a:endParaRPr lang="en-GB"/>
          </a:p>
        </p:txBody>
      </p:sp>
      <p:sp>
        <p:nvSpPr>
          <p:cNvPr id="69" name="Text Placeholder 17"/>
          <p:cNvSpPr>
            <a:spLocks noGrp="1"/>
          </p:cNvSpPr>
          <p:nvPr>
            <p:ph type="body" sz="quarter" idx="34" hasCustomPrompt="1"/>
          </p:nvPr>
        </p:nvSpPr>
        <p:spPr>
          <a:xfrm>
            <a:off x="7514943" y="2708483"/>
            <a:ext cx="3562517" cy="685800"/>
          </a:xfrm>
        </p:spPr>
        <p:txBody>
          <a:bodyPr lIns="0" tIns="0" rIns="0" bIns="0">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a:t>“ Body text here or </a:t>
            </a:r>
            <a:r>
              <a:rPr lang="en-US" err="1"/>
              <a:t>pokok</a:t>
            </a:r>
            <a:r>
              <a:rPr lang="en-US"/>
              <a:t> </a:t>
            </a:r>
            <a:r>
              <a:rPr lang="en-US" err="1"/>
              <a:t>jih</a:t>
            </a:r>
            <a:r>
              <a:rPr lang="en-US"/>
              <a:t> </a:t>
            </a:r>
            <a:r>
              <a:rPr lang="en-US" err="1"/>
              <a:t>lon</a:t>
            </a:r>
            <a:r>
              <a:rPr lang="en-US"/>
              <a:t> </a:t>
            </a:r>
            <a:r>
              <a:rPr lang="en-US" err="1"/>
              <a:t>puas</a:t>
            </a:r>
            <a:r>
              <a:rPr lang="en-US"/>
              <a:t> kali </a:t>
            </a:r>
            <a:r>
              <a:rPr lang="en-US" err="1"/>
              <a:t>nyoe</a:t>
            </a:r>
            <a:r>
              <a:rPr lang="en-US"/>
              <a:t> </a:t>
            </a:r>
            <a:r>
              <a:rPr lang="en-US" err="1"/>
              <a:t>lorem</a:t>
            </a:r>
            <a:r>
              <a:rPr lang="en-US"/>
              <a:t> </a:t>
            </a:r>
            <a:r>
              <a:rPr lang="en-US" err="1"/>
              <a:t>ipsum</a:t>
            </a:r>
            <a:r>
              <a:rPr lang="en-US"/>
              <a:t> dolor sit </a:t>
            </a:r>
            <a:r>
              <a:rPr lang="en-US" err="1"/>
              <a:t>amet</a:t>
            </a:r>
            <a:r>
              <a:rPr lang="en-US"/>
              <a:t>, </a:t>
            </a:r>
            <a:r>
              <a:rPr lang="en-US" err="1"/>
              <a:t>lorem</a:t>
            </a:r>
            <a:r>
              <a:rPr lang="en-US"/>
              <a:t> </a:t>
            </a:r>
            <a:r>
              <a:rPr lang="en-US" err="1"/>
              <a:t>tamah</a:t>
            </a:r>
            <a:r>
              <a:rPr lang="en-US"/>
              <a:t> </a:t>
            </a:r>
            <a:r>
              <a:rPr lang="en-US" err="1"/>
              <a:t>ata</a:t>
            </a:r>
            <a:r>
              <a:rPr lang="en-US"/>
              <a:t> </a:t>
            </a:r>
            <a:r>
              <a:rPr lang="en-US" err="1"/>
              <a:t>si</a:t>
            </a:r>
            <a:r>
              <a:rPr lang="en-US"/>
              <a:t> </a:t>
            </a:r>
            <a:r>
              <a:rPr lang="en-US" err="1"/>
              <a:t>memet</a:t>
            </a:r>
            <a:r>
              <a:rPr lang="en-US"/>
              <a:t> </a:t>
            </a:r>
            <a:r>
              <a:rPr lang="en-US" err="1"/>
              <a:t>bacut</a:t>
            </a:r>
            <a:r>
              <a:rPr lang="en-US"/>
              <a:t> </a:t>
            </a:r>
            <a:r>
              <a:rPr lang="en-US" err="1"/>
              <a:t>nyang</a:t>
            </a:r>
            <a:r>
              <a:rPr lang="en-US"/>
              <a:t> </a:t>
            </a:r>
            <a:r>
              <a:rPr lang="en-US" err="1"/>
              <a:t>peunting</a:t>
            </a:r>
            <a:r>
              <a:rPr lang="en-US"/>
              <a:t> </a:t>
            </a:r>
            <a:r>
              <a:rPr lang="en-US" err="1"/>
              <a:t>olah</a:t>
            </a:r>
            <a:r>
              <a:rPr lang="en-US"/>
              <a:t> </a:t>
            </a:r>
            <a:r>
              <a:rPr lang="en-US" err="1"/>
              <a:t>consectetur</a:t>
            </a:r>
            <a:r>
              <a:rPr lang="en-US"/>
              <a:t> </a:t>
            </a:r>
            <a:r>
              <a:rPr lang="en-US" err="1"/>
              <a:t>adipiscing</a:t>
            </a:r>
            <a:r>
              <a:rPr lang="en-US"/>
              <a:t> </a:t>
            </a:r>
            <a:r>
              <a:rPr lang="en-US" err="1"/>
              <a:t>elit</a:t>
            </a:r>
            <a:r>
              <a:rPr lang="en-US"/>
              <a:t> ”</a:t>
            </a:r>
          </a:p>
        </p:txBody>
      </p:sp>
      <p:sp>
        <p:nvSpPr>
          <p:cNvPr id="82" name="Text Placeholder 17"/>
          <p:cNvSpPr>
            <a:spLocks noGrp="1"/>
          </p:cNvSpPr>
          <p:nvPr>
            <p:ph type="body" sz="quarter" idx="35" hasCustomPrompt="1"/>
          </p:nvPr>
        </p:nvSpPr>
        <p:spPr>
          <a:xfrm>
            <a:off x="7514942" y="3840480"/>
            <a:ext cx="1584083" cy="228600"/>
          </a:xfrm>
        </p:spPr>
        <p:txBody>
          <a:bodyPr lIns="0" tIns="0" rIns="0" bIns="0">
            <a:normAutofit/>
          </a:bodyPr>
          <a:lstStyle>
            <a:lvl1pPr marL="0" indent="0" algn="l">
              <a:lnSpc>
                <a:spcPts val="1404"/>
              </a:lnSpc>
              <a:buNone/>
              <a:defRPr sz="960">
                <a:solidFill>
                  <a:schemeClr val="tx1">
                    <a:lumMod val="65000"/>
                    <a:lumOff val="35000"/>
                  </a:schemeClr>
                </a:solidFill>
                <a:latin typeface="Source Sans Pro Light"/>
              </a:defRPr>
            </a:lvl1pPr>
          </a:lstStyle>
          <a:p>
            <a:pPr lvl="0"/>
            <a:r>
              <a:rPr lang="en-US"/>
              <a:t>Sales Promotion</a:t>
            </a:r>
          </a:p>
        </p:txBody>
      </p:sp>
    </p:spTree>
    <p:extLst>
      <p:ext uri="{BB962C8B-B14F-4D97-AF65-F5344CB8AC3E}">
        <p14:creationId xmlns:p14="http://schemas.microsoft.com/office/powerpoint/2010/main" val="425680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62">
                                            <p:txEl>
                                              <p:pRg st="0" end="0"/>
                                            </p:txEl>
                                          </p:spTgt>
                                        </p:tgtEl>
                                        <p:attrNameLst>
                                          <p:attrName>style.visibility</p:attrName>
                                        </p:attrNameLst>
                                      </p:cBhvr>
                                      <p:to>
                                        <p:strVal val="visible"/>
                                      </p:to>
                                    </p:set>
                                    <p:animEffect transition="in" filter="dissolve">
                                      <p:cBhvr>
                                        <p:cTn id="23" dur="500"/>
                                        <p:tgtEl>
                                          <p:spTgt spid="62">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Effect transition="in" filter="dissolve">
                                      <p:cBhvr>
                                        <p:cTn id="27" dur="500"/>
                                        <p:tgtEl>
                                          <p:spTgt spid="61">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3">
                                            <p:txEl>
                                              <p:pRg st="0" end="0"/>
                                            </p:txEl>
                                          </p:spTgt>
                                        </p:tgtEl>
                                        <p:attrNameLst>
                                          <p:attrName>style.visibility</p:attrName>
                                        </p:attrNameLst>
                                      </p:cBhvr>
                                      <p:to>
                                        <p:strVal val="visible"/>
                                      </p:to>
                                    </p:set>
                                    <p:animEffect transition="in" filter="dissolve">
                                      <p:cBhvr>
                                        <p:cTn id="30" dur="500"/>
                                        <p:tgtEl>
                                          <p:spTgt spid="63">
                                            <p:txEl>
                                              <p:pRg st="0" end="0"/>
                                            </p:txEl>
                                          </p:spTgt>
                                        </p:tgtEl>
                                      </p:cBhvr>
                                    </p:animEffect>
                                  </p:childTnLst>
                                </p:cTn>
                              </p:par>
                            </p:childTnLst>
                          </p:cTn>
                        </p:par>
                        <p:par>
                          <p:cTn id="31" fill="hold">
                            <p:stCondLst>
                              <p:cond delay="30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69">
                                            <p:txEl>
                                              <p:pRg st="0" end="0"/>
                                            </p:txEl>
                                          </p:spTgt>
                                        </p:tgtEl>
                                        <p:attrNameLst>
                                          <p:attrName>style.visibility</p:attrName>
                                        </p:attrNameLst>
                                      </p:cBhvr>
                                      <p:to>
                                        <p:strVal val="visible"/>
                                      </p:to>
                                    </p:set>
                                    <p:animEffect transition="in" filter="dissolve">
                                      <p:cBhvr>
                                        <p:cTn id="42" dur="500"/>
                                        <p:tgtEl>
                                          <p:spTgt spid="69">
                                            <p:txEl>
                                              <p:pRg st="0" end="0"/>
                                            </p:txEl>
                                          </p:spTgt>
                                        </p:tgtEl>
                                      </p:cBhvr>
                                    </p:animEffect>
                                  </p:childTnLst>
                                </p:cTn>
                              </p:par>
                            </p:childTnLst>
                          </p:cTn>
                        </p:par>
                        <p:par>
                          <p:cTn id="43" fill="hold">
                            <p:stCondLst>
                              <p:cond delay="4500"/>
                            </p:stCondLst>
                            <p:childTnLst>
                              <p:par>
                                <p:cTn id="44" presetID="9" presetClass="entr" presetSubtype="0" fill="hold" grpId="0" nodeType="afterEffect">
                                  <p:stCondLst>
                                    <p:cond delay="0"/>
                                  </p:stCondLst>
                                  <p:childTnLst>
                                    <p:set>
                                      <p:cBhvr>
                                        <p:cTn id="45" dur="1" fill="hold">
                                          <p:stCondLst>
                                            <p:cond delay="0"/>
                                          </p:stCondLst>
                                        </p:cTn>
                                        <p:tgtEl>
                                          <p:spTgt spid="68">
                                            <p:txEl>
                                              <p:pRg st="0" end="0"/>
                                            </p:txEl>
                                          </p:spTgt>
                                        </p:tgtEl>
                                        <p:attrNameLst>
                                          <p:attrName>style.visibility</p:attrName>
                                        </p:attrNameLst>
                                      </p:cBhvr>
                                      <p:to>
                                        <p:strVal val="visible"/>
                                      </p:to>
                                    </p:set>
                                    <p:animEffect transition="in" filter="dissolve">
                                      <p:cBhvr>
                                        <p:cTn id="46" dur="500"/>
                                        <p:tgtEl>
                                          <p:spTgt spid="68">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2">
                                            <p:txEl>
                                              <p:pRg st="0" end="0"/>
                                            </p:txEl>
                                          </p:spTgt>
                                        </p:tgtEl>
                                        <p:attrNameLst>
                                          <p:attrName>style.visibility</p:attrName>
                                        </p:attrNameLst>
                                      </p:cBhvr>
                                      <p:to>
                                        <p:strVal val="visible"/>
                                      </p:to>
                                    </p:set>
                                    <p:animEffect transition="in" filter="dissolve">
                                      <p:cBhvr>
                                        <p:cTn id="49" dur="500"/>
                                        <p:tgtEl>
                                          <p:spTgt spid="82">
                                            <p:txEl>
                                              <p:pRg st="0" end="0"/>
                                            </p:txEl>
                                          </p:spTgt>
                                        </p:tgtEl>
                                      </p:cBhvr>
                                    </p:animEffect>
                                  </p:childTnLst>
                                </p:cTn>
                              </p:par>
                            </p:childTnLst>
                          </p:cTn>
                        </p:par>
                        <p:par>
                          <p:cTn id="50" fill="hold">
                            <p:stCondLst>
                              <p:cond delay="50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par>
                          <p:cTn id="58" fill="hold">
                            <p:stCondLst>
                              <p:cond delay="6000"/>
                            </p:stCondLst>
                            <p:childTnLst>
                              <p:par>
                                <p:cTn id="59" presetID="9" presetClass="entr" presetSubtype="0" fill="hold" grpId="0" nodeType="after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Effect transition="in" filter="dissolve">
                                      <p:cBhvr>
                                        <p:cTn id="61" dur="500"/>
                                        <p:tgtEl>
                                          <p:spTgt spid="10">
                                            <p:txEl>
                                              <p:pRg st="0" end="0"/>
                                            </p:txEl>
                                          </p:spTgt>
                                        </p:tgtEl>
                                      </p:cBhvr>
                                    </p:animEffect>
                                  </p:childTnLst>
                                </p:cTn>
                              </p:par>
                            </p:childTnLst>
                          </p:cTn>
                        </p:par>
                        <p:par>
                          <p:cTn id="62" fill="hold">
                            <p:stCondLst>
                              <p:cond delay="6500"/>
                            </p:stCondLst>
                            <p:childTnLst>
                              <p:par>
                                <p:cTn id="63" presetID="9" presetClass="entr" presetSubtype="0" fill="hold" grpId="0" nodeType="after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Effect transition="in" filter="dissolve">
                                      <p:cBhvr>
                                        <p:cTn id="65" dur="500"/>
                                        <p:tgtEl>
                                          <p:spTgt spid="9">
                                            <p:txEl>
                                              <p:pRg st="0" end="0"/>
                                            </p:tx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0">
                                            <p:txEl>
                                              <p:pRg st="0" end="0"/>
                                            </p:txEl>
                                          </p:spTgt>
                                        </p:tgtEl>
                                        <p:attrNameLst>
                                          <p:attrName>style.visibility</p:attrName>
                                        </p:attrNameLst>
                                      </p:cBhvr>
                                      <p:to>
                                        <p:strVal val="visible"/>
                                      </p:to>
                                    </p:set>
                                    <p:animEffect transition="in" filter="dissolve">
                                      <p:cBhvr>
                                        <p:cTn id="68" dur="500"/>
                                        <p:tgtEl>
                                          <p:spTgt spid="60">
                                            <p:txEl>
                                              <p:pRg st="0" end="0"/>
                                            </p:txEl>
                                          </p:spTgt>
                                        </p:tgtEl>
                                      </p:cBhvr>
                                    </p:animEffect>
                                  </p:childTnLst>
                                </p:cTn>
                              </p:par>
                            </p:childTnLst>
                          </p:cTn>
                        </p:par>
                        <p:par>
                          <p:cTn id="69" fill="hold">
                            <p:stCondLst>
                              <p:cond delay="70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par>
                          <p:cTn id="73" fill="hold">
                            <p:stCondLst>
                              <p:cond delay="7500"/>
                            </p:stCondLst>
                            <p:childTnLst>
                              <p:par>
                                <p:cTn id="74" presetID="22" presetClass="entr" presetSubtype="8"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left)">
                                      <p:cBhvr>
                                        <p:cTn id="76" dur="500"/>
                                        <p:tgtEl>
                                          <p:spTgt spid="30"/>
                                        </p:tgtEl>
                                      </p:cBhvr>
                                    </p:animEffect>
                                  </p:childTnLst>
                                </p:cTn>
                              </p:par>
                            </p:childTnLst>
                          </p:cTn>
                        </p:par>
                        <p:par>
                          <p:cTn id="77" fill="hold">
                            <p:stCondLst>
                              <p:cond delay="8000"/>
                            </p:stCondLst>
                            <p:childTnLst>
                              <p:par>
                                <p:cTn id="78" presetID="9" presetClass="entr" presetSubtype="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Effect transition="in" filter="dissolve">
                                      <p:cBhvr>
                                        <p:cTn id="80" dur="500"/>
                                        <p:tgtEl>
                                          <p:spTgt spid="66">
                                            <p:txEl>
                                              <p:pRg st="0" end="0"/>
                                            </p:txEl>
                                          </p:spTgt>
                                        </p:tgtEl>
                                      </p:cBhvr>
                                    </p:animEffect>
                                  </p:childTnLst>
                                </p:cTn>
                              </p:par>
                            </p:childTnLst>
                          </p:cTn>
                        </p:par>
                        <p:par>
                          <p:cTn id="81" fill="hold">
                            <p:stCondLst>
                              <p:cond delay="8500"/>
                            </p:stCondLst>
                            <p:childTnLst>
                              <p:par>
                                <p:cTn id="82" presetID="9" presetClass="entr" presetSubtype="0" fill="hold" grpId="0" nodeType="afterEffect">
                                  <p:stCondLst>
                                    <p:cond delay="0"/>
                                  </p:stCondLst>
                                  <p:childTnLst>
                                    <p:set>
                                      <p:cBhvr>
                                        <p:cTn id="83" dur="1" fill="hold">
                                          <p:stCondLst>
                                            <p:cond delay="0"/>
                                          </p:stCondLst>
                                        </p:cTn>
                                        <p:tgtEl>
                                          <p:spTgt spid="65">
                                            <p:txEl>
                                              <p:pRg st="0" end="0"/>
                                            </p:txEl>
                                          </p:spTgt>
                                        </p:tgtEl>
                                        <p:attrNameLst>
                                          <p:attrName>style.visibility</p:attrName>
                                        </p:attrNameLst>
                                      </p:cBhvr>
                                      <p:to>
                                        <p:strVal val="visible"/>
                                      </p:to>
                                    </p:set>
                                    <p:animEffect transition="in" filter="dissolve">
                                      <p:cBhvr>
                                        <p:cTn id="84" dur="500"/>
                                        <p:tgtEl>
                                          <p:spTgt spid="65">
                                            <p:txEl>
                                              <p:pRg st="0" end="0"/>
                                            </p:txEl>
                                          </p:spTgt>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67">
                                            <p:txEl>
                                              <p:pRg st="0" end="0"/>
                                            </p:txEl>
                                          </p:spTgt>
                                        </p:tgtEl>
                                        <p:attrNameLst>
                                          <p:attrName>style.visibility</p:attrName>
                                        </p:attrNameLst>
                                      </p:cBhvr>
                                      <p:to>
                                        <p:strVal val="visible"/>
                                      </p:to>
                                    </p:set>
                                    <p:animEffect transition="in" filter="dissolve">
                                      <p:cBhvr>
                                        <p:cTn id="87" dur="500"/>
                                        <p:tgtEl>
                                          <p:spTgt spid="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32" grpId="0" animBg="1"/>
      <p:bldP spid="64" grpId="0"/>
      <p:bldP spid="28" grpId="0" animBg="1"/>
      <p:bldP spid="26"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9" grpId="0" animBg="1"/>
      <p:bldP spid="30" grpId="0" animBg="1"/>
      <p:bldP spid="60" grpId="0" build="p">
        <p:tmplLst>
          <p:tmpl lvl="1">
            <p:tnLst>
              <p:par>
                <p:cTn presetID="9"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5" grpId="0" build="p">
        <p:tmplLst>
          <p:tmpl lvl="1">
            <p:tnLst>
              <p:par>
                <p:cTn presetID="9"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P spid="67" grpId="0" build="p">
        <p:tmplLst>
          <p:tmpl lvl="1">
            <p:tnLst>
              <p:par>
                <p:cTn presetID="9"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dissolve">
                      <p:cBhvr>
                        <p:cTn dur="500"/>
                        <p:tgtEl>
                          <p:spTgt spid="67"/>
                        </p:tgtEl>
                      </p:cBhvr>
                    </p:animEffect>
                  </p:childTnLst>
                </p:cTn>
              </p:par>
            </p:tnLst>
          </p:tmpl>
        </p:tmplLst>
      </p:bldP>
      <p:bldP spid="68" grpId="0" build="p">
        <p:tmplLst>
          <p:tmpl lvl="1">
            <p:tnLst>
              <p:par>
                <p:cTn presetID="9" presetClass="entr" presetSubtype="0"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dissolve">
                      <p:cBhvr>
                        <p:cTn dur="500"/>
                        <p:tgtEl>
                          <p:spTgt spid="68"/>
                        </p:tgtEl>
                      </p:cBhvr>
                    </p:animEffect>
                  </p:childTnLst>
                </p:cTn>
              </p:par>
            </p:tnLst>
          </p:tmpl>
        </p:tmplLst>
      </p:bldP>
      <p:bldP spid="69" grpId="0" build="p">
        <p:tmplLst>
          <p:tmpl lvl="1">
            <p:tnLst>
              <p:par>
                <p:cTn presetID="9"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dissolve">
                      <p:cBhvr>
                        <p:cTn dur="500"/>
                        <p:tgtEl>
                          <p:spTgt spid="69"/>
                        </p:tgtEl>
                      </p:cBhvr>
                    </p:animEffect>
                  </p:childTnLst>
                </p:cTn>
              </p:par>
            </p:tnLst>
          </p:tmpl>
        </p:tmplLst>
      </p:bldP>
      <p:bldP spid="82" grpId="0" build="p">
        <p:tmplLst>
          <p:tmpl lvl="1">
            <p:tnLst>
              <p:par>
                <p:cTn presetID="9"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dissolve">
                      <p:cBhvr>
                        <p:cTn dur="500"/>
                        <p:tgtEl>
                          <p:spTgt spid="82"/>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6163074" y="2721047"/>
            <a:ext cx="2672870"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8" name="Picture Placeholder 2"/>
          <p:cNvSpPr>
            <a:spLocks noGrp="1"/>
          </p:cNvSpPr>
          <p:nvPr>
            <p:ph type="pic" sz="quarter" idx="32"/>
          </p:nvPr>
        </p:nvSpPr>
        <p:spPr>
          <a:xfrm>
            <a:off x="6163073" y="4400733"/>
            <a:ext cx="2672871" cy="1588587"/>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57" name="Picture Placeholder 2"/>
          <p:cNvSpPr>
            <a:spLocks noGrp="1"/>
          </p:cNvSpPr>
          <p:nvPr>
            <p:ph type="pic" sz="quarter" idx="31"/>
          </p:nvPr>
        </p:nvSpPr>
        <p:spPr>
          <a:xfrm>
            <a:off x="3369375" y="4400733"/>
            <a:ext cx="2668842"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 name="Picture Placeholder 2"/>
          <p:cNvSpPr>
            <a:spLocks noGrp="1"/>
          </p:cNvSpPr>
          <p:nvPr>
            <p:ph type="pic" sz="quarter" idx="22"/>
          </p:nvPr>
        </p:nvSpPr>
        <p:spPr>
          <a:xfrm>
            <a:off x="3366199" y="2721047"/>
            <a:ext cx="2675196" cy="1588588"/>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30" name="Text Placeholder 17"/>
          <p:cNvSpPr>
            <a:spLocks noGrp="1"/>
          </p:cNvSpPr>
          <p:nvPr>
            <p:ph type="body" sz="quarter" idx="23" hasCustomPrompt="1"/>
          </p:nvPr>
        </p:nvSpPr>
        <p:spPr>
          <a:xfrm>
            <a:off x="1370370" y="3385311"/>
            <a:ext cx="1524397" cy="838200"/>
          </a:xfrm>
        </p:spPr>
        <p:txBody>
          <a:bodyPr lIns="0" tIns="0" rIns="0" bIns="0" anchor="t">
            <a:normAutofit/>
          </a:bodyPr>
          <a:lstStyle>
            <a:lvl1pPr marL="0" indent="0" algn="r">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21" name="Shape 717"/>
          <p:cNvSpPr/>
          <p:nvPr userDrawn="1"/>
        </p:nvSpPr>
        <p:spPr>
          <a:xfrm>
            <a:off x="8835944" y="4793443"/>
            <a:ext cx="166780" cy="844133"/>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1" name="Shape 723"/>
          <p:cNvSpPr/>
          <p:nvPr userDrawn="1"/>
        </p:nvSpPr>
        <p:spPr>
          <a:xfrm>
            <a:off x="3205773" y="3093226"/>
            <a:ext cx="166780" cy="844133"/>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42" name="Shape 724"/>
          <p:cNvSpPr/>
          <p:nvPr userDrawn="1"/>
        </p:nvSpPr>
        <p:spPr>
          <a:xfrm>
            <a:off x="8835944" y="3093226"/>
            <a:ext cx="166780" cy="844133"/>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53" name="Shape 735"/>
          <p:cNvSpPr/>
          <p:nvPr userDrawn="1"/>
        </p:nvSpPr>
        <p:spPr>
          <a:xfrm>
            <a:off x="3205773" y="4793443"/>
            <a:ext cx="166780" cy="844133"/>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60" name="Content Placeholder 20"/>
          <p:cNvSpPr>
            <a:spLocks noGrp="1"/>
          </p:cNvSpPr>
          <p:nvPr>
            <p:ph sz="quarter" idx="16" hasCustomPrompt="1"/>
          </p:nvPr>
        </p:nvSpPr>
        <p:spPr>
          <a:xfrm>
            <a:off x="1664834" y="3078783"/>
            <a:ext cx="1229932" cy="228600"/>
          </a:xfrm>
        </p:spPr>
        <p:txBody>
          <a:bodyPr lIns="0" tIns="0" rIns="0" bIns="0" anchor="ctr">
            <a:normAutofit/>
          </a:bodyPr>
          <a:lstStyle>
            <a:lvl1pPr marL="0" indent="0" algn="r">
              <a:buNone/>
              <a:defRPr sz="1080" b="1">
                <a:solidFill>
                  <a:schemeClr val="tx1">
                    <a:lumMod val="65000"/>
                    <a:lumOff val="35000"/>
                  </a:schemeClr>
                </a:solidFill>
                <a:latin typeface="Source Sans Pro Light"/>
              </a:defRPr>
            </a:lvl1pPr>
          </a:lstStyle>
          <a:p>
            <a:pPr lvl="0"/>
            <a:r>
              <a:rPr lang="en-GB"/>
              <a:t>Product 1</a:t>
            </a:r>
          </a:p>
        </p:txBody>
      </p:sp>
      <p:sp>
        <p:nvSpPr>
          <p:cNvPr id="61" name="Text Placeholder 17"/>
          <p:cNvSpPr>
            <a:spLocks noGrp="1"/>
          </p:cNvSpPr>
          <p:nvPr>
            <p:ph type="body" sz="quarter" idx="34" hasCustomPrompt="1"/>
          </p:nvPr>
        </p:nvSpPr>
        <p:spPr>
          <a:xfrm>
            <a:off x="1370370" y="5085528"/>
            <a:ext cx="1524397" cy="838200"/>
          </a:xfrm>
        </p:spPr>
        <p:txBody>
          <a:bodyPr lIns="0" tIns="0" rIns="0" bIns="0" anchor="t">
            <a:normAutofit/>
          </a:bodyPr>
          <a:lstStyle>
            <a:lvl1pPr marL="0" indent="0" algn="r">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2" name="Content Placeholder 20"/>
          <p:cNvSpPr>
            <a:spLocks noGrp="1"/>
          </p:cNvSpPr>
          <p:nvPr>
            <p:ph sz="quarter" idx="35" hasCustomPrompt="1"/>
          </p:nvPr>
        </p:nvSpPr>
        <p:spPr>
          <a:xfrm>
            <a:off x="1664834" y="4779000"/>
            <a:ext cx="1229932" cy="228600"/>
          </a:xfrm>
        </p:spPr>
        <p:txBody>
          <a:bodyPr lIns="0" tIns="0" rIns="0" bIns="0" anchor="ctr">
            <a:normAutofit/>
          </a:bodyPr>
          <a:lstStyle>
            <a:lvl1pPr marL="0" indent="0" algn="r">
              <a:buNone/>
              <a:defRPr sz="1080" b="1">
                <a:solidFill>
                  <a:schemeClr val="tx1">
                    <a:lumMod val="65000"/>
                    <a:lumOff val="35000"/>
                  </a:schemeClr>
                </a:solidFill>
                <a:latin typeface="Source Sans Pro Light"/>
              </a:defRPr>
            </a:lvl1pPr>
          </a:lstStyle>
          <a:p>
            <a:pPr lvl="0"/>
            <a:r>
              <a:rPr lang="en-GB"/>
              <a:t>Product 1</a:t>
            </a:r>
          </a:p>
        </p:txBody>
      </p:sp>
      <p:sp>
        <p:nvSpPr>
          <p:cNvPr id="63" name="Text Placeholder 17"/>
          <p:cNvSpPr>
            <a:spLocks noGrp="1"/>
          </p:cNvSpPr>
          <p:nvPr>
            <p:ph type="body" sz="quarter" idx="36" hasCustomPrompt="1"/>
          </p:nvPr>
        </p:nvSpPr>
        <p:spPr>
          <a:xfrm>
            <a:off x="9297234" y="3385311"/>
            <a:ext cx="1524397" cy="838200"/>
          </a:xfrm>
        </p:spPr>
        <p:txBody>
          <a:bodyPr lIns="0" tIns="0" rIns="0" bIns="0" anchor="t">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4" name="Content Placeholder 20"/>
          <p:cNvSpPr>
            <a:spLocks noGrp="1"/>
          </p:cNvSpPr>
          <p:nvPr>
            <p:ph sz="quarter" idx="37" hasCustomPrompt="1"/>
          </p:nvPr>
        </p:nvSpPr>
        <p:spPr>
          <a:xfrm>
            <a:off x="9297234" y="3078783"/>
            <a:ext cx="1229932"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Product 1</a:t>
            </a:r>
          </a:p>
        </p:txBody>
      </p:sp>
      <p:sp>
        <p:nvSpPr>
          <p:cNvPr id="65" name="Text Placeholder 17"/>
          <p:cNvSpPr>
            <a:spLocks noGrp="1"/>
          </p:cNvSpPr>
          <p:nvPr>
            <p:ph type="body" sz="quarter" idx="38" hasCustomPrompt="1"/>
          </p:nvPr>
        </p:nvSpPr>
        <p:spPr>
          <a:xfrm>
            <a:off x="9297234" y="5085528"/>
            <a:ext cx="1524397" cy="838200"/>
          </a:xfrm>
        </p:spPr>
        <p:txBody>
          <a:bodyPr lIns="0" tIns="0" rIns="0" bIns="0" anchor="t">
            <a:normAutofit/>
          </a:bodyPr>
          <a:lstStyle>
            <a:lvl1pPr marL="0" indent="0" algn="l">
              <a:lnSpc>
                <a:spcPts val="1404"/>
              </a:lnSpc>
              <a:spcBef>
                <a:spcPts val="1404"/>
              </a:spcBef>
              <a:buNone/>
              <a:defRPr sz="960">
                <a:solidFill>
                  <a:schemeClr val="tx1">
                    <a:lumMod val="65000"/>
                    <a:lumOff val="35000"/>
                  </a:schemeClr>
                </a:solidFill>
                <a:latin typeface="Source Sans Pro Light"/>
              </a:defRPr>
            </a:lvl1pPr>
          </a:lstStyle>
          <a:p>
            <a:pPr lvl="0"/>
            <a:r>
              <a:rPr lang="en-US" err="1"/>
              <a:t>Lorem</a:t>
            </a:r>
            <a:r>
              <a:rPr lang="en-US"/>
              <a:t> </a:t>
            </a:r>
            <a:r>
              <a:rPr lang="en-US" err="1"/>
              <a:t>ipsum</a:t>
            </a:r>
            <a:r>
              <a:rPr lang="en-US"/>
              <a:t> dolor sit </a:t>
            </a:r>
            <a:r>
              <a:rPr lang="en-US" err="1"/>
              <a:t>amet</a:t>
            </a:r>
            <a:r>
              <a:rPr lang="en-US"/>
              <a:t>, </a:t>
            </a:r>
            <a:r>
              <a:rPr lang="en-US" err="1"/>
              <a:t>adipiscing</a:t>
            </a:r>
            <a:r>
              <a:rPr lang="en-US"/>
              <a:t> </a:t>
            </a:r>
            <a:r>
              <a:rPr lang="en-US" err="1"/>
              <a:t>elit</a:t>
            </a:r>
            <a:r>
              <a:rPr lang="en-US"/>
              <a:t>, </a:t>
            </a:r>
            <a:r>
              <a:rPr lang="en-US" err="1"/>
              <a:t>sed</a:t>
            </a:r>
            <a:r>
              <a:rPr lang="en-US"/>
              <a:t> do </a:t>
            </a:r>
            <a:r>
              <a:rPr lang="en-US" err="1"/>
              <a:t>eiusmod</a:t>
            </a:r>
            <a:r>
              <a:rPr lang="en-US"/>
              <a:t> temp</a:t>
            </a:r>
          </a:p>
          <a:p>
            <a:pPr lvl="0"/>
            <a:endParaRPr lang="en-US"/>
          </a:p>
        </p:txBody>
      </p:sp>
      <p:sp>
        <p:nvSpPr>
          <p:cNvPr id="66" name="Content Placeholder 20"/>
          <p:cNvSpPr>
            <a:spLocks noGrp="1"/>
          </p:cNvSpPr>
          <p:nvPr>
            <p:ph sz="quarter" idx="39" hasCustomPrompt="1"/>
          </p:nvPr>
        </p:nvSpPr>
        <p:spPr>
          <a:xfrm>
            <a:off x="9297234" y="4779000"/>
            <a:ext cx="1229932" cy="228600"/>
          </a:xfrm>
        </p:spPr>
        <p:txBody>
          <a:bodyPr lIns="0" tIns="0" rIns="0" bIns="0" anchor="ctr">
            <a:normAutofit/>
          </a:bodyPr>
          <a:lstStyle>
            <a:lvl1pPr marL="0" indent="0" algn="l">
              <a:buNone/>
              <a:defRPr sz="1080" b="1">
                <a:solidFill>
                  <a:schemeClr val="tx1">
                    <a:lumMod val="65000"/>
                    <a:lumOff val="35000"/>
                  </a:schemeClr>
                </a:solidFill>
                <a:latin typeface="Source Sans Pro Light"/>
              </a:defRPr>
            </a:lvl1pPr>
          </a:lstStyle>
          <a:p>
            <a:pPr lvl="0"/>
            <a:r>
              <a:rPr lang="en-GB"/>
              <a:t>Product 1</a:t>
            </a:r>
          </a:p>
        </p:txBody>
      </p:sp>
    </p:spTree>
    <p:extLst>
      <p:ext uri="{BB962C8B-B14F-4D97-AF65-F5344CB8AC3E}">
        <p14:creationId xmlns:p14="http://schemas.microsoft.com/office/powerpoint/2010/main" val="23621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0">
                                            <p:txEl>
                                              <p:pRg st="0" end="0"/>
                                            </p:txEl>
                                          </p:spTgt>
                                        </p:tgtEl>
                                        <p:attrNameLst>
                                          <p:attrName>style.visibility</p:attrName>
                                        </p:attrNameLst>
                                      </p:cBhvr>
                                      <p:to>
                                        <p:strVal val="visible"/>
                                      </p:to>
                                    </p:set>
                                    <p:animEffect transition="in" filter="dissolve">
                                      <p:cBhvr>
                                        <p:cTn id="19" dur="500"/>
                                        <p:tgtEl>
                                          <p:spTgt spid="60">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dissolve">
                                      <p:cBhvr>
                                        <p:cTn id="22" dur="500"/>
                                        <p:tgtEl>
                                          <p:spTgt spid="30">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59"/>
                                        </p:tgtEl>
                                        <p:attrNameLst>
                                          <p:attrName>style.visibility</p:attrName>
                                        </p:attrNameLst>
                                      </p:cBhvr>
                                      <p:to>
                                        <p:strVal val="visible"/>
                                      </p:to>
                                    </p:set>
                                    <p:animEffect transition="in" filter="dissolve">
                                      <p:cBhvr>
                                        <p:cTn id="26" dur="500"/>
                                        <p:tgtEl>
                                          <p:spTgt spid="5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4">
                                            <p:txEl>
                                              <p:pRg st="0" end="0"/>
                                            </p:txEl>
                                          </p:spTgt>
                                        </p:tgtEl>
                                        <p:attrNameLst>
                                          <p:attrName>style.visibility</p:attrName>
                                        </p:attrNameLst>
                                      </p:cBhvr>
                                      <p:to>
                                        <p:strVal val="visible"/>
                                      </p:to>
                                    </p:set>
                                    <p:animEffect transition="in" filter="dissolve">
                                      <p:cBhvr>
                                        <p:cTn id="34" dur="500"/>
                                        <p:tgtEl>
                                          <p:spTgt spid="64">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3">
                                            <p:txEl>
                                              <p:pRg st="0" end="0"/>
                                            </p:txEl>
                                          </p:spTgt>
                                        </p:tgtEl>
                                        <p:attrNameLst>
                                          <p:attrName>style.visibility</p:attrName>
                                        </p:attrNameLst>
                                      </p:cBhvr>
                                      <p:to>
                                        <p:strVal val="visible"/>
                                      </p:to>
                                    </p:set>
                                    <p:animEffect transition="in" filter="dissolve">
                                      <p:cBhvr>
                                        <p:cTn id="37" dur="500"/>
                                        <p:tgtEl>
                                          <p:spTgt spid="63">
                                            <p:txEl>
                                              <p:pRg st="0" end="0"/>
                                            </p:txEl>
                                          </p:spTgt>
                                        </p:tgtEl>
                                      </p:cBhvr>
                                    </p:animEffect>
                                  </p:childTnLst>
                                </p:cTn>
                              </p:par>
                            </p:childTnLst>
                          </p:cTn>
                        </p:par>
                        <p:par>
                          <p:cTn id="38" fill="hold">
                            <p:stCondLst>
                              <p:cond delay="3500"/>
                            </p:stCondLst>
                            <p:childTnLst>
                              <p:par>
                                <p:cTn id="39" presetID="9" presetClass="entr" presetSubtype="0" fill="hold" grpId="0" nodeType="afterEffect" nodePh="1">
                                  <p:stCondLst>
                                    <p:cond delay="0"/>
                                  </p:stCondLst>
                                  <p:endCondLst>
                                    <p:cond evt="begin" delay="0">
                                      <p:tn val="39"/>
                                    </p:cond>
                                  </p:endCondLst>
                                  <p:childTnLst>
                                    <p:set>
                                      <p:cBhvr>
                                        <p:cTn id="40" dur="1" fill="hold">
                                          <p:stCondLst>
                                            <p:cond delay="0"/>
                                          </p:stCondLst>
                                        </p:cTn>
                                        <p:tgtEl>
                                          <p:spTgt spid="57"/>
                                        </p:tgtEl>
                                        <p:attrNameLst>
                                          <p:attrName>style.visibility</p:attrName>
                                        </p:attrNameLst>
                                      </p:cBhvr>
                                      <p:to>
                                        <p:strVal val="visible"/>
                                      </p:to>
                                    </p:set>
                                    <p:animEffect transition="in" filter="dissolve">
                                      <p:cBhvr>
                                        <p:cTn id="41" dur="500"/>
                                        <p:tgtEl>
                                          <p:spTgt spid="57"/>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right)">
                                      <p:cBhvr>
                                        <p:cTn id="45" dur="500"/>
                                        <p:tgtEl>
                                          <p:spTgt spid="53"/>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dissolve">
                                      <p:cBhvr>
                                        <p:cTn id="49" dur="500"/>
                                        <p:tgtEl>
                                          <p:spTgt spid="62">
                                            <p:txEl>
                                              <p:pRg st="0" end="0"/>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dissolve">
                                      <p:cBhvr>
                                        <p:cTn id="52" dur="500"/>
                                        <p:tgtEl>
                                          <p:spTgt spid="61">
                                            <p:txEl>
                                              <p:pRg st="0" end="0"/>
                                            </p:txEl>
                                          </p:spTgt>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58"/>
                                        </p:tgtEl>
                                        <p:attrNameLst>
                                          <p:attrName>style.visibility</p:attrName>
                                        </p:attrNameLst>
                                      </p:cBhvr>
                                      <p:to>
                                        <p:strVal val="visible"/>
                                      </p:to>
                                    </p:set>
                                    <p:animEffect transition="in" filter="dissolve">
                                      <p:cBhvr>
                                        <p:cTn id="56" dur="500"/>
                                        <p:tgtEl>
                                          <p:spTgt spid="58"/>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par>
                          <p:cTn id="61" fill="hold">
                            <p:stCondLst>
                              <p:cond delay="6000"/>
                            </p:stCondLst>
                            <p:childTnLst>
                              <p:par>
                                <p:cTn id="62" presetID="9" presetClass="entr" presetSubtype="0" fill="hold" grpId="0" nodeType="afterEffect">
                                  <p:stCondLst>
                                    <p:cond delay="0"/>
                                  </p:stCondLst>
                                  <p:childTnLst>
                                    <p:set>
                                      <p:cBhvr>
                                        <p:cTn id="63" dur="1" fill="hold">
                                          <p:stCondLst>
                                            <p:cond delay="0"/>
                                          </p:stCondLst>
                                        </p:cTn>
                                        <p:tgtEl>
                                          <p:spTgt spid="66">
                                            <p:txEl>
                                              <p:pRg st="0" end="0"/>
                                            </p:txEl>
                                          </p:spTgt>
                                        </p:tgtEl>
                                        <p:attrNameLst>
                                          <p:attrName>style.visibility</p:attrName>
                                        </p:attrNameLst>
                                      </p:cBhvr>
                                      <p:to>
                                        <p:strVal val="visible"/>
                                      </p:to>
                                    </p:set>
                                    <p:animEffect transition="in" filter="dissolve">
                                      <p:cBhvr>
                                        <p:cTn id="64" dur="500"/>
                                        <p:tgtEl>
                                          <p:spTgt spid="66">
                                            <p:txEl>
                                              <p:pRg st="0" end="0"/>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5">
                                            <p:txEl>
                                              <p:pRg st="0" end="0"/>
                                            </p:txEl>
                                          </p:spTgt>
                                        </p:tgtEl>
                                        <p:attrNameLst>
                                          <p:attrName>style.visibility</p:attrName>
                                        </p:attrNameLst>
                                      </p:cBhvr>
                                      <p:to>
                                        <p:strVal val="visible"/>
                                      </p:to>
                                    </p:set>
                                    <p:animEffect transition="in" filter="dissolve">
                                      <p:cBhvr>
                                        <p:cTn id="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8" grpId="0"/>
      <p:bldP spid="57" grpId="0"/>
      <p:bldP spid="3" grpId="0"/>
      <p:bldP spid="16" grpId="0"/>
      <p:bldP spid="30" grpId="0" build="p">
        <p:tmplLst>
          <p:tmpl lvl="1">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21" grpId="0" animBg="1"/>
      <p:bldP spid="41" grpId="0" animBg="1"/>
      <p:bldP spid="42" grpId="0" animBg="1"/>
      <p:bldP spid="53" grpId="0" animBg="1"/>
      <p:bldP spid="60" grpId="0" build="p">
        <p:tmplLst>
          <p:tmpl lvl="1">
            <p:tnLst>
              <p:par>
                <p:cTn presetID="9"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4" grpId="0" build="p">
        <p:tmplLst>
          <p:tmpl lvl="1">
            <p:tnLst>
              <p:par>
                <p:cTn presetID="9"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dissolve">
                      <p:cBhvr>
                        <p:cTn dur="500"/>
                        <p:tgtEl>
                          <p:spTgt spid="64"/>
                        </p:tgtEl>
                      </p:cBhvr>
                    </p:animEffect>
                  </p:childTnLst>
                </p:cTn>
              </p:par>
            </p:tnLst>
          </p:tmpl>
        </p:tmplLst>
      </p:bldP>
      <p:bldP spid="65" grpId="0" build="p">
        <p:tmplLst>
          <p:tmpl lvl="1">
            <p:tnLst>
              <p:par>
                <p:cTn presetID="9"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35" name="Picture Placeholder 2"/>
          <p:cNvSpPr>
            <a:spLocks noGrp="1"/>
          </p:cNvSpPr>
          <p:nvPr>
            <p:ph type="pic" sz="quarter" idx="27"/>
          </p:nvPr>
        </p:nvSpPr>
        <p:spPr>
          <a:xfrm>
            <a:off x="7756696"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6" name="Picture Placeholder 2"/>
          <p:cNvSpPr>
            <a:spLocks noGrp="1"/>
          </p:cNvSpPr>
          <p:nvPr>
            <p:ph type="pic" sz="quarter" idx="28"/>
          </p:nvPr>
        </p:nvSpPr>
        <p:spPr>
          <a:xfrm>
            <a:off x="7756696"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3" name="Picture Placeholder 2"/>
          <p:cNvSpPr>
            <a:spLocks noGrp="1"/>
          </p:cNvSpPr>
          <p:nvPr>
            <p:ph type="pic" sz="quarter" idx="25"/>
          </p:nvPr>
        </p:nvSpPr>
        <p:spPr>
          <a:xfrm>
            <a:off x="4489939"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4" name="Picture Placeholder 2"/>
          <p:cNvSpPr>
            <a:spLocks noGrp="1"/>
          </p:cNvSpPr>
          <p:nvPr>
            <p:ph type="pic" sz="quarter" idx="26"/>
          </p:nvPr>
        </p:nvSpPr>
        <p:spPr>
          <a:xfrm>
            <a:off x="4489939"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2" name="Picture Placeholder 2"/>
          <p:cNvSpPr>
            <a:spLocks noGrp="1"/>
          </p:cNvSpPr>
          <p:nvPr>
            <p:ph type="pic" sz="quarter" idx="24"/>
          </p:nvPr>
        </p:nvSpPr>
        <p:spPr>
          <a:xfrm>
            <a:off x="1225903" y="401251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3" name="Picture Placeholder 2"/>
          <p:cNvSpPr>
            <a:spLocks noGrp="1"/>
          </p:cNvSpPr>
          <p:nvPr>
            <p:ph type="pic" sz="quarter" idx="22"/>
          </p:nvPr>
        </p:nvSpPr>
        <p:spPr>
          <a:xfrm>
            <a:off x="1225903" y="2209769"/>
            <a:ext cx="3210380" cy="1737360"/>
          </a:xfrm>
          <a:ln w="19050">
            <a:noFill/>
          </a:ln>
        </p:spPr>
        <p:txBody>
          <a:bodyPr>
            <a:normAutofit/>
          </a:bodyPr>
          <a:lstStyle>
            <a:lvl1pPr marL="0" indent="0">
              <a:buNone/>
              <a:defRPr sz="1080">
                <a:solidFill>
                  <a:schemeClr val="bg1">
                    <a:lumMod val="50000"/>
                  </a:schemeClr>
                </a:solidFill>
                <a:latin typeface="Source Sans Pro Light"/>
              </a:defRPr>
            </a:lvl1pPr>
          </a:lstStyle>
          <a:p>
            <a:endParaRPr lang="en-US"/>
          </a:p>
        </p:txBody>
      </p:sp>
      <p:sp>
        <p:nvSpPr>
          <p:cNvPr id="16" name="Title 15"/>
          <p:cNvSpPr>
            <a:spLocks noGrp="1"/>
          </p:cNvSpPr>
          <p:nvPr>
            <p:ph type="title"/>
          </p:nvPr>
        </p:nvSpPr>
        <p:spPr>
          <a:xfrm>
            <a:off x="1524000" y="381000"/>
            <a:ext cx="9144000" cy="535812"/>
          </a:xfrm>
        </p:spPr>
        <p:txBody>
          <a:bodyPr>
            <a:noAutofit/>
          </a:bodyPr>
          <a:lstStyle>
            <a:lvl1pPr algn="ctr">
              <a:defRPr sz="2520" b="0">
                <a:solidFill>
                  <a:schemeClr val="tx1">
                    <a:lumMod val="65000"/>
                    <a:lumOff val="35000"/>
                  </a:schemeClr>
                </a:solidFill>
                <a:latin typeface="Source Sans Pro Light"/>
              </a:defRPr>
            </a:lvl1pPr>
          </a:lstStyle>
          <a:p>
            <a:r>
              <a:rPr lang="en-US"/>
              <a:t>Click to edit Master title style</a:t>
            </a:r>
            <a:endParaRPr lang="en-GB"/>
          </a:p>
        </p:txBody>
      </p:sp>
      <p:sp>
        <p:nvSpPr>
          <p:cNvPr id="10" name="Text Placeholder 17"/>
          <p:cNvSpPr>
            <a:spLocks noGrp="1"/>
          </p:cNvSpPr>
          <p:nvPr>
            <p:ph type="body" sz="quarter" idx="21"/>
          </p:nvPr>
        </p:nvSpPr>
        <p:spPr>
          <a:xfrm>
            <a:off x="4939602"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24" name="Shape 575"/>
          <p:cNvSpPr/>
          <p:nvPr userDrawn="1"/>
        </p:nvSpPr>
        <p:spPr>
          <a:xfrm>
            <a:off x="1232321" y="1894290"/>
            <a:ext cx="232169" cy="111342"/>
          </a:xfrm>
          <a:prstGeom prst="rect">
            <a:avLst/>
          </a:prstGeom>
          <a:solidFill>
            <a:schemeClr val="accent1">
              <a:lumMod val="75000"/>
            </a:schemeClr>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5" name="Shape 576"/>
          <p:cNvSpPr/>
          <p:nvPr userDrawn="1"/>
        </p:nvSpPr>
        <p:spPr>
          <a:xfrm>
            <a:off x="4491785" y="1894290"/>
            <a:ext cx="232169" cy="111342"/>
          </a:xfrm>
          <a:prstGeom prst="rect">
            <a:avLst/>
          </a:prstGeom>
          <a:solidFill>
            <a:schemeClr val="accent5"/>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6" name="Shape 577"/>
          <p:cNvSpPr/>
          <p:nvPr userDrawn="1"/>
        </p:nvSpPr>
        <p:spPr>
          <a:xfrm>
            <a:off x="7763646" y="1894290"/>
            <a:ext cx="232169" cy="111342"/>
          </a:xfrm>
          <a:prstGeom prst="rect">
            <a:avLst/>
          </a:prstGeom>
          <a:solidFill>
            <a:schemeClr val="accent3"/>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7" name="Shape 578"/>
          <p:cNvSpPr/>
          <p:nvPr userDrawn="1"/>
        </p:nvSpPr>
        <p:spPr>
          <a:xfrm>
            <a:off x="1232321" y="5924011"/>
            <a:ext cx="232169" cy="134715"/>
          </a:xfrm>
          <a:prstGeom prst="rect">
            <a:avLst/>
          </a:prstGeom>
          <a:solidFill>
            <a:schemeClr val="accent2"/>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8" name="Shape 579"/>
          <p:cNvSpPr/>
          <p:nvPr userDrawn="1"/>
        </p:nvSpPr>
        <p:spPr>
          <a:xfrm>
            <a:off x="4491785" y="5924011"/>
            <a:ext cx="232169" cy="134715"/>
          </a:xfrm>
          <a:prstGeom prst="rect">
            <a:avLst/>
          </a:prstGeom>
          <a:solidFill>
            <a:schemeClr val="accent4"/>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29" name="Shape 580"/>
          <p:cNvSpPr/>
          <p:nvPr userDrawn="1"/>
        </p:nvSpPr>
        <p:spPr>
          <a:xfrm>
            <a:off x="7763646" y="5924011"/>
            <a:ext cx="232169" cy="134715"/>
          </a:xfrm>
          <a:prstGeom prst="rect">
            <a:avLst/>
          </a:prstGeom>
          <a:solidFill>
            <a:schemeClr val="accent1"/>
          </a:solidFill>
          <a:ln w="12700">
            <a:miter lim="400000"/>
          </a:ln>
        </p:spPr>
        <p:txBody>
          <a:bodyPr lIns="23773" tIns="23773" rIns="23773" bIns="23773" anchor="ctr"/>
          <a:lstStyle/>
          <a:p>
            <a:pPr defTabSz="2139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600"/>
          </a:p>
        </p:txBody>
      </p:sp>
      <p:sp>
        <p:nvSpPr>
          <p:cNvPr id="30" name="Text Placeholder 17"/>
          <p:cNvSpPr>
            <a:spLocks noGrp="1"/>
          </p:cNvSpPr>
          <p:nvPr>
            <p:ph type="body" sz="quarter" idx="23"/>
          </p:nvPr>
        </p:nvSpPr>
        <p:spPr>
          <a:xfrm>
            <a:off x="1675249"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7" name="Text Placeholder 17"/>
          <p:cNvSpPr>
            <a:spLocks noGrp="1"/>
          </p:cNvSpPr>
          <p:nvPr>
            <p:ph type="body" sz="quarter" idx="29"/>
          </p:nvPr>
        </p:nvSpPr>
        <p:spPr>
          <a:xfrm>
            <a:off x="4939602"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8" name="Text Placeholder 17"/>
          <p:cNvSpPr>
            <a:spLocks noGrp="1"/>
          </p:cNvSpPr>
          <p:nvPr>
            <p:ph type="body" sz="quarter" idx="30"/>
          </p:nvPr>
        </p:nvSpPr>
        <p:spPr>
          <a:xfrm>
            <a:off x="1675249"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39" name="Text Placeholder 17"/>
          <p:cNvSpPr>
            <a:spLocks noGrp="1"/>
          </p:cNvSpPr>
          <p:nvPr>
            <p:ph type="body" sz="quarter" idx="31"/>
          </p:nvPr>
        </p:nvSpPr>
        <p:spPr>
          <a:xfrm>
            <a:off x="8191061" y="178308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
        <p:nvSpPr>
          <p:cNvPr id="40" name="Text Placeholder 17"/>
          <p:cNvSpPr>
            <a:spLocks noGrp="1"/>
          </p:cNvSpPr>
          <p:nvPr>
            <p:ph type="body" sz="quarter" idx="32"/>
          </p:nvPr>
        </p:nvSpPr>
        <p:spPr>
          <a:xfrm>
            <a:off x="8191061" y="5845370"/>
            <a:ext cx="1689937" cy="274417"/>
          </a:xfrm>
        </p:spPr>
        <p:txBody>
          <a:bodyPr lIns="0" tIns="0" rIns="0" bIns="0" anchor="ctr">
            <a:normAutofit/>
          </a:bodyPr>
          <a:lstStyle>
            <a:lvl1pPr marL="0" indent="0" algn="l">
              <a:lnSpc>
                <a:spcPct val="150000"/>
              </a:lnSpc>
              <a:buNone/>
              <a:defRPr sz="960">
                <a:solidFill>
                  <a:schemeClr val="tx1">
                    <a:lumMod val="65000"/>
                    <a:lumOff val="35000"/>
                  </a:schemeClr>
                </a:solidFill>
                <a:latin typeface="Source Sans Pro Light"/>
              </a:defRPr>
            </a:lvl1pPr>
          </a:lstStyle>
          <a:p>
            <a:pPr lvl="0"/>
            <a:endParaRPr lang="en-US"/>
          </a:p>
        </p:txBody>
      </p:sp>
    </p:spTree>
    <p:extLst>
      <p:ext uri="{BB962C8B-B14F-4D97-AF65-F5344CB8AC3E}">
        <p14:creationId xmlns:p14="http://schemas.microsoft.com/office/powerpoint/2010/main" val="3292798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750626" y="2006223"/>
            <a:ext cx="10704395" cy="4163820"/>
          </a:xfrm>
        </p:spPr>
        <p:txBody>
          <a:bodyPr/>
          <a:lstStyle/>
          <a:p>
            <a:endParaRPr lang="en-US"/>
          </a:p>
        </p:txBody>
      </p:sp>
    </p:spTree>
    <p:extLst>
      <p:ext uri="{BB962C8B-B14F-4D97-AF65-F5344CB8AC3E}">
        <p14:creationId xmlns:p14="http://schemas.microsoft.com/office/powerpoint/2010/main" val="3749649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Laptop 01">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stretch>
            <a:fillRect/>
          </a:stretch>
        </p:blipFill>
        <p:spPr>
          <a:xfrm>
            <a:off x="257387" y="1813805"/>
            <a:ext cx="6659197" cy="5181355"/>
          </a:xfrm>
          <a:prstGeom prst="rect">
            <a:avLst/>
          </a:prstGeom>
        </p:spPr>
      </p:pic>
      <p:sp>
        <p:nvSpPr>
          <p:cNvPr id="17" name="Rectangle 16"/>
          <p:cNvSpPr/>
          <p:nvPr/>
        </p:nvSpPr>
        <p:spPr>
          <a:xfrm>
            <a:off x="1355804" y="2771729"/>
            <a:ext cx="4413504" cy="27326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4319"/>
          </a:p>
        </p:txBody>
      </p:sp>
      <p:sp>
        <p:nvSpPr>
          <p:cNvPr id="14" name="Picture Placeholder 9"/>
          <p:cNvSpPr>
            <a:spLocks noGrp="1"/>
          </p:cNvSpPr>
          <p:nvPr userDrawn="1">
            <p:ph type="pic" sz="quarter" idx="11"/>
          </p:nvPr>
        </p:nvSpPr>
        <p:spPr>
          <a:xfrm>
            <a:off x="1367857" y="2769129"/>
            <a:ext cx="4438257" cy="2738713"/>
          </a:xfrm>
        </p:spPr>
        <p:txBody>
          <a:bodyPr>
            <a:normAutofit/>
          </a:bodyPr>
          <a:lstStyle>
            <a:lvl1pPr marL="0" indent="0">
              <a:buNone/>
              <a:defRPr sz="96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137166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7F43-E56F-44F2-9F05-F0D7D8DF4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52B4-07D5-4350-A233-47E9E3FD3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6AB323-5E99-418E-A8E1-0E6008669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5BDAD-3639-4DDD-9C59-AED41897CD4E}"/>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6" name="Footer Placeholder 5">
            <a:extLst>
              <a:ext uri="{FF2B5EF4-FFF2-40B4-BE49-F238E27FC236}">
                <a16:creationId xmlns:a16="http://schemas.microsoft.com/office/drawing/2014/main" id="{EB5D7E3F-6AF0-4FDD-B630-0093E774E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83474-ACFC-4963-BC84-21D816163700}"/>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29228309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12943" y="3749040"/>
            <a:ext cx="2843784" cy="3108960"/>
          </a:xfrm>
        </p:spPr>
        <p:txBody>
          <a:bodyPr/>
          <a:lstStyle/>
          <a:p>
            <a:endParaRPr lang="en-US"/>
          </a:p>
        </p:txBody>
      </p:sp>
    </p:spTree>
    <p:extLst>
      <p:ext uri="{BB962C8B-B14F-4D97-AF65-F5344CB8AC3E}">
        <p14:creationId xmlns:p14="http://schemas.microsoft.com/office/powerpoint/2010/main" val="16104691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am Member Layout">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3"/>
          </p:nvPr>
        </p:nvSpPr>
        <p:spPr>
          <a:xfrm>
            <a:off x="598256" y="574457"/>
            <a:ext cx="2208141" cy="2057400"/>
          </a:xfrm>
        </p:spPr>
        <p:txBody>
          <a:bodyPr/>
          <a:lstStyle/>
          <a:p>
            <a:endParaRPr lang="en-US"/>
          </a:p>
        </p:txBody>
      </p:sp>
      <p:sp>
        <p:nvSpPr>
          <p:cNvPr id="12" name="Picture Placeholder 10"/>
          <p:cNvSpPr>
            <a:spLocks noGrp="1" noChangeAspect="1"/>
          </p:cNvSpPr>
          <p:nvPr>
            <p:ph type="pic" sz="quarter" idx="14"/>
          </p:nvPr>
        </p:nvSpPr>
        <p:spPr>
          <a:xfrm>
            <a:off x="673973" y="3895041"/>
            <a:ext cx="2208141" cy="2057400"/>
          </a:xfrm>
        </p:spPr>
        <p:txBody>
          <a:bodyPr/>
          <a:lstStyle/>
          <a:p>
            <a:endParaRPr lang="en-US"/>
          </a:p>
        </p:txBody>
      </p:sp>
      <p:sp>
        <p:nvSpPr>
          <p:cNvPr id="13" name="Picture Placeholder 10"/>
          <p:cNvSpPr>
            <a:spLocks noGrp="1" noChangeAspect="1"/>
          </p:cNvSpPr>
          <p:nvPr>
            <p:ph type="pic" sz="quarter" idx="15"/>
          </p:nvPr>
        </p:nvSpPr>
        <p:spPr>
          <a:xfrm>
            <a:off x="9304682" y="3917722"/>
            <a:ext cx="2208141" cy="2057400"/>
          </a:xfrm>
        </p:spPr>
        <p:txBody>
          <a:bodyPr/>
          <a:lstStyle/>
          <a:p>
            <a:endParaRPr lang="en-US"/>
          </a:p>
        </p:txBody>
      </p:sp>
      <p:sp>
        <p:nvSpPr>
          <p:cNvPr id="14" name="Picture Placeholder 10"/>
          <p:cNvSpPr>
            <a:spLocks noGrp="1" noChangeAspect="1"/>
          </p:cNvSpPr>
          <p:nvPr>
            <p:ph type="pic" sz="quarter" idx="16"/>
          </p:nvPr>
        </p:nvSpPr>
        <p:spPr>
          <a:xfrm>
            <a:off x="9309639" y="565489"/>
            <a:ext cx="2208141" cy="2057400"/>
          </a:xfrm>
        </p:spPr>
        <p:txBody>
          <a:bodyPr/>
          <a:lstStyle/>
          <a:p>
            <a:endParaRPr lang="en-US"/>
          </a:p>
        </p:txBody>
      </p:sp>
    </p:spTree>
    <p:extLst>
      <p:ext uri="{BB962C8B-B14F-4D97-AF65-F5344CB8AC3E}">
        <p14:creationId xmlns:p14="http://schemas.microsoft.com/office/powerpoint/2010/main" val="627467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solidFill>
            <a:schemeClr val="bg1">
              <a:lumMod val="95000"/>
            </a:schemeClr>
          </a:solidFill>
        </p:spPr>
        <p:txBody>
          <a:bodyPr>
            <a:normAutofit/>
          </a:bodyPr>
          <a:lstStyle>
            <a:lvl1pPr>
              <a:defRPr sz="1800" baseline="0"/>
            </a:lvl1pPr>
          </a:lstStyle>
          <a:p>
            <a:r>
              <a:rPr lang="id-ID"/>
              <a:t>Insert picture here</a:t>
            </a:r>
            <a:endParaRPr lang="en-AU"/>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2" name="Title 1"/>
          <p:cNvSpPr>
            <a:spLocks noGrp="1"/>
          </p:cNvSpPr>
          <p:nvPr>
            <p:ph type="ctrTitle"/>
          </p:nvPr>
        </p:nvSpPr>
        <p:spPr>
          <a:xfrm>
            <a:off x="1524000" y="2503487"/>
            <a:ext cx="9144000" cy="1006476"/>
          </a:xfrm>
        </p:spPr>
        <p:txBody>
          <a:bodyPr anchor="b">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02038"/>
            <a:ext cx="9144000" cy="297609"/>
          </a:xfrm>
        </p:spPr>
        <p:txBody>
          <a:bodyPr>
            <a:normAutofit/>
          </a:bodyPr>
          <a:lstStyle>
            <a:lvl1pPr marL="0" indent="0" algn="ctr">
              <a:buNone/>
              <a:defRPr sz="1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Tree>
    <p:extLst>
      <p:ext uri="{BB962C8B-B14F-4D97-AF65-F5344CB8AC3E}">
        <p14:creationId xmlns:p14="http://schemas.microsoft.com/office/powerpoint/2010/main" val="21005291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6243" y="1854480"/>
            <a:ext cx="10515600" cy="702983"/>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56243" y="2908541"/>
            <a:ext cx="10515600" cy="377584"/>
          </a:xfrm>
        </p:spPr>
        <p:txBody>
          <a:bodyPr>
            <a:normAutofit/>
          </a:bodyPr>
          <a:lstStyle>
            <a:lvl1pPr marL="0" indent="0" algn="ctr">
              <a:buNone/>
              <a:defRPr sz="1600" baseline="0"/>
            </a:lvl1pPr>
            <a:lvl2pPr marL="457086" indent="0">
              <a:buNone/>
              <a:defRPr/>
            </a:lvl2pPr>
            <a:lvl3pPr marL="914172" indent="0">
              <a:buNone/>
              <a:defRPr/>
            </a:lvl3pPr>
            <a:lvl4pPr marL="1371257" indent="0">
              <a:buNone/>
              <a:defRPr/>
            </a:lvl4pPr>
            <a:lvl5pPr marL="1828343" indent="0">
              <a:buNone/>
              <a:defRPr/>
            </a:lvl5pPr>
          </a:lstStyle>
          <a:p>
            <a:pPr lvl="0"/>
            <a:endParaRPr lang="en-US"/>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9" name="Rectangle 8"/>
          <p:cNvSpPr/>
          <p:nvPr userDrawn="1"/>
        </p:nvSpPr>
        <p:spPr>
          <a:xfrm>
            <a:off x="5725682" y="2652993"/>
            <a:ext cx="776721"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a:endParaRPr lang="en-US" sz="900">
              <a:solidFill>
                <a:schemeClr val="accent2"/>
              </a:solidFill>
              <a:latin typeface="Open Sans Light"/>
            </a:endParaRPr>
          </a:p>
        </p:txBody>
      </p:sp>
      <p:sp>
        <p:nvSpPr>
          <p:cNvPr id="11" name="Text Placeholder 10"/>
          <p:cNvSpPr>
            <a:spLocks noGrp="1"/>
          </p:cNvSpPr>
          <p:nvPr>
            <p:ph type="body" sz="quarter" idx="13"/>
          </p:nvPr>
        </p:nvSpPr>
        <p:spPr>
          <a:xfrm>
            <a:off x="1586326" y="3729038"/>
            <a:ext cx="9017760" cy="1200150"/>
          </a:xfrm>
        </p:spPr>
        <p:txBody>
          <a:bodyPr>
            <a:noAutofit/>
          </a:bodyPr>
          <a:lstStyle>
            <a:lvl1pPr marL="0" indent="0" algn="ctr">
              <a:buNone/>
              <a:defRPr sz="1400"/>
            </a:lvl1pPr>
            <a:lvl2pPr marL="457086" indent="0">
              <a:buNone/>
              <a:defRPr sz="1400"/>
            </a:lvl2pPr>
            <a:lvl3pPr marL="914172" indent="0">
              <a:buNone/>
              <a:defRPr sz="1400"/>
            </a:lvl3pPr>
            <a:lvl4pPr marL="1371257" indent="0">
              <a:buNone/>
              <a:defRPr sz="1400"/>
            </a:lvl4pPr>
            <a:lvl5pPr marL="1828343" indent="0">
              <a:buNone/>
              <a:defRPr sz="1400"/>
            </a:lvl5pPr>
          </a:lstStyle>
          <a:p>
            <a:pPr lvl="0"/>
            <a:r>
              <a:rPr lang="en-US"/>
              <a:t>Click to edit Master text styles</a:t>
            </a:r>
            <a:endParaRPr lang="en-AU"/>
          </a:p>
        </p:txBody>
      </p:sp>
    </p:spTree>
    <p:extLst>
      <p:ext uri="{BB962C8B-B14F-4D97-AF65-F5344CB8AC3E}">
        <p14:creationId xmlns:p14="http://schemas.microsoft.com/office/powerpoint/2010/main" val="27477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879272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Freeform 6"/>
          <p:cNvSpPr>
            <a:spLocks/>
          </p:cNvSpPr>
          <p:nvPr userDrawn="1"/>
        </p:nvSpPr>
        <p:spPr bwMode="auto">
          <a:xfrm>
            <a:off x="566196" y="2101044"/>
            <a:ext cx="2721801" cy="2906391"/>
          </a:xfrm>
          <a:custGeom>
            <a:avLst/>
            <a:gdLst>
              <a:gd name="T0" fmla="*/ 1758 w 2144"/>
              <a:gd name="T1" fmla="*/ 178 h 2290"/>
              <a:gd name="T2" fmla="*/ 1650 w 2144"/>
              <a:gd name="T3" fmla="*/ 114 h 2290"/>
              <a:gd name="T4" fmla="*/ 1532 w 2144"/>
              <a:gd name="T5" fmla="*/ 64 h 2290"/>
              <a:gd name="T6" fmla="*/ 1402 w 2144"/>
              <a:gd name="T7" fmla="*/ 28 h 2290"/>
              <a:gd name="T8" fmla="*/ 1262 w 2144"/>
              <a:gd name="T9" fmla="*/ 6 h 2290"/>
              <a:gd name="T10" fmla="*/ 1108 w 2144"/>
              <a:gd name="T11" fmla="*/ 0 h 2290"/>
              <a:gd name="T12" fmla="*/ 976 w 2144"/>
              <a:gd name="T13" fmla="*/ 4 h 2290"/>
              <a:gd name="T14" fmla="*/ 796 w 2144"/>
              <a:gd name="T15" fmla="*/ 28 h 2290"/>
              <a:gd name="T16" fmla="*/ 636 w 2144"/>
              <a:gd name="T17" fmla="*/ 72 h 2290"/>
              <a:gd name="T18" fmla="*/ 494 w 2144"/>
              <a:gd name="T19" fmla="*/ 138 h 2290"/>
              <a:gd name="T20" fmla="*/ 372 w 2144"/>
              <a:gd name="T21" fmla="*/ 222 h 2290"/>
              <a:gd name="T22" fmla="*/ 302 w 2144"/>
              <a:gd name="T23" fmla="*/ 292 h 2290"/>
              <a:gd name="T24" fmla="*/ 212 w 2144"/>
              <a:gd name="T25" fmla="*/ 406 h 2290"/>
              <a:gd name="T26" fmla="*/ 136 w 2144"/>
              <a:gd name="T27" fmla="*/ 536 h 2290"/>
              <a:gd name="T28" fmla="*/ 78 w 2144"/>
              <a:gd name="T29" fmla="*/ 678 h 2290"/>
              <a:gd name="T30" fmla="*/ 34 w 2144"/>
              <a:gd name="T31" fmla="*/ 832 h 2290"/>
              <a:gd name="T32" fmla="*/ 6 w 2144"/>
              <a:gd name="T33" fmla="*/ 1000 h 2290"/>
              <a:gd name="T34" fmla="*/ 754 w 2144"/>
              <a:gd name="T35" fmla="*/ 1168 h 2290"/>
              <a:gd name="T36" fmla="*/ 782 w 2144"/>
              <a:gd name="T37" fmla="*/ 994 h 2290"/>
              <a:gd name="T38" fmla="*/ 828 w 2144"/>
              <a:gd name="T39" fmla="*/ 864 h 2290"/>
              <a:gd name="T40" fmla="*/ 868 w 2144"/>
              <a:gd name="T41" fmla="*/ 802 h 2290"/>
              <a:gd name="T42" fmla="*/ 944 w 2144"/>
              <a:gd name="T43" fmla="*/ 738 h 2290"/>
              <a:gd name="T44" fmla="*/ 1030 w 2144"/>
              <a:gd name="T45" fmla="*/ 702 h 2290"/>
              <a:gd name="T46" fmla="*/ 1096 w 2144"/>
              <a:gd name="T47" fmla="*/ 696 h 2290"/>
              <a:gd name="T48" fmla="*/ 1184 w 2144"/>
              <a:gd name="T49" fmla="*/ 706 h 2290"/>
              <a:gd name="T50" fmla="*/ 1252 w 2144"/>
              <a:gd name="T51" fmla="*/ 734 h 2290"/>
              <a:gd name="T52" fmla="*/ 1288 w 2144"/>
              <a:gd name="T53" fmla="*/ 764 h 2290"/>
              <a:gd name="T54" fmla="*/ 1326 w 2144"/>
              <a:gd name="T55" fmla="*/ 822 h 2290"/>
              <a:gd name="T56" fmla="*/ 1346 w 2144"/>
              <a:gd name="T57" fmla="*/ 898 h 2290"/>
              <a:gd name="T58" fmla="*/ 1350 w 2144"/>
              <a:gd name="T59" fmla="*/ 956 h 2290"/>
              <a:gd name="T60" fmla="*/ 1340 w 2144"/>
              <a:gd name="T61" fmla="*/ 1018 h 2290"/>
              <a:gd name="T62" fmla="*/ 1290 w 2144"/>
              <a:gd name="T63" fmla="*/ 1118 h 2290"/>
              <a:gd name="T64" fmla="*/ 1194 w 2144"/>
              <a:gd name="T65" fmla="*/ 1226 h 2290"/>
              <a:gd name="T66" fmla="*/ 952 w 2144"/>
              <a:gd name="T67" fmla="*/ 1464 h 2290"/>
              <a:gd name="T68" fmla="*/ 814 w 2144"/>
              <a:gd name="T69" fmla="*/ 1618 h 2290"/>
              <a:gd name="T70" fmla="*/ 774 w 2144"/>
              <a:gd name="T71" fmla="*/ 1676 h 2290"/>
              <a:gd name="T72" fmla="*/ 726 w 2144"/>
              <a:gd name="T73" fmla="*/ 1766 h 2290"/>
              <a:gd name="T74" fmla="*/ 688 w 2144"/>
              <a:gd name="T75" fmla="*/ 1864 h 2290"/>
              <a:gd name="T76" fmla="*/ 668 w 2144"/>
              <a:gd name="T77" fmla="*/ 1938 h 2290"/>
              <a:gd name="T78" fmla="*/ 650 w 2144"/>
              <a:gd name="T79" fmla="*/ 2066 h 2290"/>
              <a:gd name="T80" fmla="*/ 644 w 2144"/>
              <a:gd name="T81" fmla="*/ 2216 h 2290"/>
              <a:gd name="T82" fmla="*/ 1382 w 2144"/>
              <a:gd name="T83" fmla="*/ 2290 h 2290"/>
              <a:gd name="T84" fmla="*/ 1390 w 2144"/>
              <a:gd name="T85" fmla="*/ 2174 h 2290"/>
              <a:gd name="T86" fmla="*/ 1412 w 2144"/>
              <a:gd name="T87" fmla="*/ 2074 h 2290"/>
              <a:gd name="T88" fmla="*/ 1434 w 2144"/>
              <a:gd name="T89" fmla="*/ 2018 h 2290"/>
              <a:gd name="T90" fmla="*/ 1492 w 2144"/>
              <a:gd name="T91" fmla="*/ 1928 h 2290"/>
              <a:gd name="T92" fmla="*/ 1592 w 2144"/>
              <a:gd name="T93" fmla="*/ 1816 h 2290"/>
              <a:gd name="T94" fmla="*/ 1680 w 2144"/>
              <a:gd name="T95" fmla="*/ 1732 h 2290"/>
              <a:gd name="T96" fmla="*/ 1864 w 2144"/>
              <a:gd name="T97" fmla="*/ 1552 h 2290"/>
              <a:gd name="T98" fmla="*/ 1996 w 2144"/>
              <a:gd name="T99" fmla="*/ 1394 h 2290"/>
              <a:gd name="T100" fmla="*/ 2052 w 2144"/>
              <a:gd name="T101" fmla="*/ 1300 h 2290"/>
              <a:gd name="T102" fmla="*/ 2108 w 2144"/>
              <a:gd name="T103" fmla="*/ 1166 h 2290"/>
              <a:gd name="T104" fmla="*/ 2138 w 2144"/>
              <a:gd name="T105" fmla="*/ 1028 h 2290"/>
              <a:gd name="T106" fmla="*/ 2144 w 2144"/>
              <a:gd name="T107" fmla="*/ 934 h 2290"/>
              <a:gd name="T108" fmla="*/ 2132 w 2144"/>
              <a:gd name="T109" fmla="*/ 770 h 2290"/>
              <a:gd name="T110" fmla="*/ 2094 w 2144"/>
              <a:gd name="T111" fmla="*/ 618 h 2290"/>
              <a:gd name="T112" fmla="*/ 2032 w 2144"/>
              <a:gd name="T113" fmla="*/ 478 h 2290"/>
              <a:gd name="T114" fmla="*/ 1946 w 2144"/>
              <a:gd name="T115" fmla="*/ 352 h 2290"/>
              <a:gd name="T116" fmla="*/ 1834 w 2144"/>
              <a:gd name="T117" fmla="*/ 23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4" h="2290">
                <a:moveTo>
                  <a:pt x="1790" y="202"/>
                </a:moveTo>
                <a:lnTo>
                  <a:pt x="1790" y="202"/>
                </a:lnTo>
                <a:lnTo>
                  <a:pt x="1758" y="178"/>
                </a:lnTo>
                <a:lnTo>
                  <a:pt x="1724" y="156"/>
                </a:lnTo>
                <a:lnTo>
                  <a:pt x="1688" y="134"/>
                </a:lnTo>
                <a:lnTo>
                  <a:pt x="1650" y="114"/>
                </a:lnTo>
                <a:lnTo>
                  <a:pt x="1612" y="96"/>
                </a:lnTo>
                <a:lnTo>
                  <a:pt x="1574" y="80"/>
                </a:lnTo>
                <a:lnTo>
                  <a:pt x="1532" y="64"/>
                </a:lnTo>
                <a:lnTo>
                  <a:pt x="1490" y="50"/>
                </a:lnTo>
                <a:lnTo>
                  <a:pt x="1448" y="38"/>
                </a:lnTo>
                <a:lnTo>
                  <a:pt x="1402" y="28"/>
                </a:lnTo>
                <a:lnTo>
                  <a:pt x="1356" y="20"/>
                </a:lnTo>
                <a:lnTo>
                  <a:pt x="1310" y="12"/>
                </a:lnTo>
                <a:lnTo>
                  <a:pt x="1262" y="6"/>
                </a:lnTo>
                <a:lnTo>
                  <a:pt x="1212" y="4"/>
                </a:lnTo>
                <a:lnTo>
                  <a:pt x="1160" y="0"/>
                </a:lnTo>
                <a:lnTo>
                  <a:pt x="1108" y="0"/>
                </a:lnTo>
                <a:lnTo>
                  <a:pt x="1108" y="0"/>
                </a:lnTo>
                <a:lnTo>
                  <a:pt x="1042" y="0"/>
                </a:lnTo>
                <a:lnTo>
                  <a:pt x="976" y="4"/>
                </a:lnTo>
                <a:lnTo>
                  <a:pt x="914" y="10"/>
                </a:lnTo>
                <a:lnTo>
                  <a:pt x="854" y="18"/>
                </a:lnTo>
                <a:lnTo>
                  <a:pt x="796" y="28"/>
                </a:lnTo>
                <a:lnTo>
                  <a:pt x="740" y="40"/>
                </a:lnTo>
                <a:lnTo>
                  <a:pt x="686" y="56"/>
                </a:lnTo>
                <a:lnTo>
                  <a:pt x="636" y="72"/>
                </a:lnTo>
                <a:lnTo>
                  <a:pt x="586" y="92"/>
                </a:lnTo>
                <a:lnTo>
                  <a:pt x="538" y="114"/>
                </a:lnTo>
                <a:lnTo>
                  <a:pt x="494" y="138"/>
                </a:lnTo>
                <a:lnTo>
                  <a:pt x="452" y="164"/>
                </a:lnTo>
                <a:lnTo>
                  <a:pt x="410" y="192"/>
                </a:lnTo>
                <a:lnTo>
                  <a:pt x="372" y="222"/>
                </a:lnTo>
                <a:lnTo>
                  <a:pt x="336" y="256"/>
                </a:lnTo>
                <a:lnTo>
                  <a:pt x="302" y="292"/>
                </a:lnTo>
                <a:lnTo>
                  <a:pt x="302" y="292"/>
                </a:lnTo>
                <a:lnTo>
                  <a:pt x="270" y="328"/>
                </a:lnTo>
                <a:lnTo>
                  <a:pt x="240" y="366"/>
                </a:lnTo>
                <a:lnTo>
                  <a:pt x="212" y="406"/>
                </a:lnTo>
                <a:lnTo>
                  <a:pt x="186" y="448"/>
                </a:lnTo>
                <a:lnTo>
                  <a:pt x="160" y="492"/>
                </a:lnTo>
                <a:lnTo>
                  <a:pt x="136" y="536"/>
                </a:lnTo>
                <a:lnTo>
                  <a:pt x="116" y="582"/>
                </a:lnTo>
                <a:lnTo>
                  <a:pt x="96" y="628"/>
                </a:lnTo>
                <a:lnTo>
                  <a:pt x="78" y="678"/>
                </a:lnTo>
                <a:lnTo>
                  <a:pt x="62" y="728"/>
                </a:lnTo>
                <a:lnTo>
                  <a:pt x="46" y="780"/>
                </a:lnTo>
                <a:lnTo>
                  <a:pt x="34" y="832"/>
                </a:lnTo>
                <a:lnTo>
                  <a:pt x="24" y="888"/>
                </a:lnTo>
                <a:lnTo>
                  <a:pt x="14" y="944"/>
                </a:lnTo>
                <a:lnTo>
                  <a:pt x="6" y="1000"/>
                </a:lnTo>
                <a:lnTo>
                  <a:pt x="0" y="1060"/>
                </a:lnTo>
                <a:lnTo>
                  <a:pt x="754" y="1168"/>
                </a:lnTo>
                <a:lnTo>
                  <a:pt x="754" y="1168"/>
                </a:lnTo>
                <a:lnTo>
                  <a:pt x="760" y="1104"/>
                </a:lnTo>
                <a:lnTo>
                  <a:pt x="770" y="1046"/>
                </a:lnTo>
                <a:lnTo>
                  <a:pt x="782" y="994"/>
                </a:lnTo>
                <a:lnTo>
                  <a:pt x="794" y="946"/>
                </a:lnTo>
                <a:lnTo>
                  <a:pt x="810" y="902"/>
                </a:lnTo>
                <a:lnTo>
                  <a:pt x="828" y="864"/>
                </a:lnTo>
                <a:lnTo>
                  <a:pt x="848" y="830"/>
                </a:lnTo>
                <a:lnTo>
                  <a:pt x="868" y="802"/>
                </a:lnTo>
                <a:lnTo>
                  <a:pt x="868" y="802"/>
                </a:lnTo>
                <a:lnTo>
                  <a:pt x="892" y="776"/>
                </a:lnTo>
                <a:lnTo>
                  <a:pt x="916" y="756"/>
                </a:lnTo>
                <a:lnTo>
                  <a:pt x="944" y="738"/>
                </a:lnTo>
                <a:lnTo>
                  <a:pt x="970" y="722"/>
                </a:lnTo>
                <a:lnTo>
                  <a:pt x="1000" y="710"/>
                </a:lnTo>
                <a:lnTo>
                  <a:pt x="1030" y="702"/>
                </a:lnTo>
                <a:lnTo>
                  <a:pt x="1062" y="698"/>
                </a:lnTo>
                <a:lnTo>
                  <a:pt x="1096" y="696"/>
                </a:lnTo>
                <a:lnTo>
                  <a:pt x="1096" y="696"/>
                </a:lnTo>
                <a:lnTo>
                  <a:pt x="1128" y="698"/>
                </a:lnTo>
                <a:lnTo>
                  <a:pt x="1156" y="700"/>
                </a:lnTo>
                <a:lnTo>
                  <a:pt x="1184" y="706"/>
                </a:lnTo>
                <a:lnTo>
                  <a:pt x="1208" y="714"/>
                </a:lnTo>
                <a:lnTo>
                  <a:pt x="1232" y="722"/>
                </a:lnTo>
                <a:lnTo>
                  <a:pt x="1252" y="734"/>
                </a:lnTo>
                <a:lnTo>
                  <a:pt x="1270" y="748"/>
                </a:lnTo>
                <a:lnTo>
                  <a:pt x="1288" y="764"/>
                </a:lnTo>
                <a:lnTo>
                  <a:pt x="1288" y="764"/>
                </a:lnTo>
                <a:lnTo>
                  <a:pt x="1302" y="782"/>
                </a:lnTo>
                <a:lnTo>
                  <a:pt x="1316" y="802"/>
                </a:lnTo>
                <a:lnTo>
                  <a:pt x="1326" y="822"/>
                </a:lnTo>
                <a:lnTo>
                  <a:pt x="1334" y="846"/>
                </a:lnTo>
                <a:lnTo>
                  <a:pt x="1342" y="870"/>
                </a:lnTo>
                <a:lnTo>
                  <a:pt x="1346" y="898"/>
                </a:lnTo>
                <a:lnTo>
                  <a:pt x="1350" y="926"/>
                </a:lnTo>
                <a:lnTo>
                  <a:pt x="1350" y="956"/>
                </a:lnTo>
                <a:lnTo>
                  <a:pt x="1350" y="956"/>
                </a:lnTo>
                <a:lnTo>
                  <a:pt x="1350" y="970"/>
                </a:lnTo>
                <a:lnTo>
                  <a:pt x="1348" y="986"/>
                </a:lnTo>
                <a:lnTo>
                  <a:pt x="1340" y="1018"/>
                </a:lnTo>
                <a:lnTo>
                  <a:pt x="1328" y="1050"/>
                </a:lnTo>
                <a:lnTo>
                  <a:pt x="1312" y="1084"/>
                </a:lnTo>
                <a:lnTo>
                  <a:pt x="1290" y="1118"/>
                </a:lnTo>
                <a:lnTo>
                  <a:pt x="1262" y="1152"/>
                </a:lnTo>
                <a:lnTo>
                  <a:pt x="1230" y="1188"/>
                </a:lnTo>
                <a:lnTo>
                  <a:pt x="1194" y="1226"/>
                </a:lnTo>
                <a:lnTo>
                  <a:pt x="1194" y="1226"/>
                </a:lnTo>
                <a:lnTo>
                  <a:pt x="1060" y="1356"/>
                </a:lnTo>
                <a:lnTo>
                  <a:pt x="952" y="1464"/>
                </a:lnTo>
                <a:lnTo>
                  <a:pt x="870" y="1552"/>
                </a:lnTo>
                <a:lnTo>
                  <a:pt x="838" y="1588"/>
                </a:lnTo>
                <a:lnTo>
                  <a:pt x="814" y="1618"/>
                </a:lnTo>
                <a:lnTo>
                  <a:pt x="814" y="1618"/>
                </a:lnTo>
                <a:lnTo>
                  <a:pt x="794" y="1646"/>
                </a:lnTo>
                <a:lnTo>
                  <a:pt x="774" y="1676"/>
                </a:lnTo>
                <a:lnTo>
                  <a:pt x="758" y="1704"/>
                </a:lnTo>
                <a:lnTo>
                  <a:pt x="740" y="1736"/>
                </a:lnTo>
                <a:lnTo>
                  <a:pt x="726" y="1766"/>
                </a:lnTo>
                <a:lnTo>
                  <a:pt x="712" y="1798"/>
                </a:lnTo>
                <a:lnTo>
                  <a:pt x="698" y="1832"/>
                </a:lnTo>
                <a:lnTo>
                  <a:pt x="688" y="1864"/>
                </a:lnTo>
                <a:lnTo>
                  <a:pt x="688" y="1864"/>
                </a:lnTo>
                <a:lnTo>
                  <a:pt x="678" y="1900"/>
                </a:lnTo>
                <a:lnTo>
                  <a:pt x="668" y="1938"/>
                </a:lnTo>
                <a:lnTo>
                  <a:pt x="662" y="1978"/>
                </a:lnTo>
                <a:lnTo>
                  <a:pt x="656" y="2020"/>
                </a:lnTo>
                <a:lnTo>
                  <a:pt x="650" y="2066"/>
                </a:lnTo>
                <a:lnTo>
                  <a:pt x="648" y="2112"/>
                </a:lnTo>
                <a:lnTo>
                  <a:pt x="646" y="2164"/>
                </a:lnTo>
                <a:lnTo>
                  <a:pt x="644" y="2216"/>
                </a:lnTo>
                <a:lnTo>
                  <a:pt x="644" y="2290"/>
                </a:lnTo>
                <a:lnTo>
                  <a:pt x="1382" y="2290"/>
                </a:lnTo>
                <a:lnTo>
                  <a:pt x="1382" y="2290"/>
                </a:lnTo>
                <a:lnTo>
                  <a:pt x="1384" y="2250"/>
                </a:lnTo>
                <a:lnTo>
                  <a:pt x="1386" y="2210"/>
                </a:lnTo>
                <a:lnTo>
                  <a:pt x="1390" y="2174"/>
                </a:lnTo>
                <a:lnTo>
                  <a:pt x="1396" y="2138"/>
                </a:lnTo>
                <a:lnTo>
                  <a:pt x="1402" y="2106"/>
                </a:lnTo>
                <a:lnTo>
                  <a:pt x="1412" y="2074"/>
                </a:lnTo>
                <a:lnTo>
                  <a:pt x="1422" y="2046"/>
                </a:lnTo>
                <a:lnTo>
                  <a:pt x="1434" y="2018"/>
                </a:lnTo>
                <a:lnTo>
                  <a:pt x="1434" y="2018"/>
                </a:lnTo>
                <a:lnTo>
                  <a:pt x="1448" y="1990"/>
                </a:lnTo>
                <a:lnTo>
                  <a:pt x="1468" y="1960"/>
                </a:lnTo>
                <a:lnTo>
                  <a:pt x="1492" y="1928"/>
                </a:lnTo>
                <a:lnTo>
                  <a:pt x="1520" y="1892"/>
                </a:lnTo>
                <a:lnTo>
                  <a:pt x="1554" y="1856"/>
                </a:lnTo>
                <a:lnTo>
                  <a:pt x="1592" y="1816"/>
                </a:lnTo>
                <a:lnTo>
                  <a:pt x="1634" y="1776"/>
                </a:lnTo>
                <a:lnTo>
                  <a:pt x="1680" y="1732"/>
                </a:lnTo>
                <a:lnTo>
                  <a:pt x="1680" y="1732"/>
                </a:lnTo>
                <a:lnTo>
                  <a:pt x="1748" y="1670"/>
                </a:lnTo>
                <a:lnTo>
                  <a:pt x="1810" y="1610"/>
                </a:lnTo>
                <a:lnTo>
                  <a:pt x="1864" y="1552"/>
                </a:lnTo>
                <a:lnTo>
                  <a:pt x="1914" y="1496"/>
                </a:lnTo>
                <a:lnTo>
                  <a:pt x="1958" y="1444"/>
                </a:lnTo>
                <a:lnTo>
                  <a:pt x="1996" y="1394"/>
                </a:lnTo>
                <a:lnTo>
                  <a:pt x="2028" y="1346"/>
                </a:lnTo>
                <a:lnTo>
                  <a:pt x="2052" y="1300"/>
                </a:lnTo>
                <a:lnTo>
                  <a:pt x="2052" y="1300"/>
                </a:lnTo>
                <a:lnTo>
                  <a:pt x="2074" y="1256"/>
                </a:lnTo>
                <a:lnTo>
                  <a:pt x="2092" y="1212"/>
                </a:lnTo>
                <a:lnTo>
                  <a:pt x="2108" y="1166"/>
                </a:lnTo>
                <a:lnTo>
                  <a:pt x="2122" y="1122"/>
                </a:lnTo>
                <a:lnTo>
                  <a:pt x="2132" y="1076"/>
                </a:lnTo>
                <a:lnTo>
                  <a:pt x="2138" y="1028"/>
                </a:lnTo>
                <a:lnTo>
                  <a:pt x="2142" y="982"/>
                </a:lnTo>
                <a:lnTo>
                  <a:pt x="2144" y="934"/>
                </a:lnTo>
                <a:lnTo>
                  <a:pt x="2144" y="934"/>
                </a:lnTo>
                <a:lnTo>
                  <a:pt x="2142" y="878"/>
                </a:lnTo>
                <a:lnTo>
                  <a:pt x="2138" y="824"/>
                </a:lnTo>
                <a:lnTo>
                  <a:pt x="2132" y="770"/>
                </a:lnTo>
                <a:lnTo>
                  <a:pt x="2122" y="718"/>
                </a:lnTo>
                <a:lnTo>
                  <a:pt x="2110" y="666"/>
                </a:lnTo>
                <a:lnTo>
                  <a:pt x="2094" y="618"/>
                </a:lnTo>
                <a:lnTo>
                  <a:pt x="2076" y="570"/>
                </a:lnTo>
                <a:lnTo>
                  <a:pt x="2056" y="524"/>
                </a:lnTo>
                <a:lnTo>
                  <a:pt x="2032" y="478"/>
                </a:lnTo>
                <a:lnTo>
                  <a:pt x="2006" y="434"/>
                </a:lnTo>
                <a:lnTo>
                  <a:pt x="1978" y="392"/>
                </a:lnTo>
                <a:lnTo>
                  <a:pt x="1946" y="352"/>
                </a:lnTo>
                <a:lnTo>
                  <a:pt x="1910" y="312"/>
                </a:lnTo>
                <a:lnTo>
                  <a:pt x="1874" y="274"/>
                </a:lnTo>
                <a:lnTo>
                  <a:pt x="1834" y="238"/>
                </a:lnTo>
                <a:lnTo>
                  <a:pt x="1790"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9" name="Freeform 8"/>
          <p:cNvSpPr>
            <a:spLocks/>
          </p:cNvSpPr>
          <p:nvPr userDrawn="1"/>
        </p:nvSpPr>
        <p:spPr bwMode="auto">
          <a:xfrm>
            <a:off x="0" y="1984281"/>
            <a:ext cx="3389557" cy="3111996"/>
          </a:xfrm>
          <a:custGeom>
            <a:avLst/>
            <a:gdLst>
              <a:gd name="T0" fmla="*/ 2132 w 2670"/>
              <a:gd name="T1" fmla="*/ 124 h 2452"/>
              <a:gd name="T2" fmla="*/ 1866 w 2670"/>
              <a:gd name="T3" fmla="*/ 30 h 2452"/>
              <a:gd name="T4" fmla="*/ 1554 w 2670"/>
              <a:gd name="T5" fmla="*/ 0 h 2452"/>
              <a:gd name="T6" fmla="*/ 1224 w 2670"/>
              <a:gd name="T7" fmla="*/ 30 h 2452"/>
              <a:gd name="T8" fmla="*/ 900 w 2670"/>
              <a:gd name="T9" fmla="*/ 150 h 2452"/>
              <a:gd name="T10" fmla="*/ 692 w 2670"/>
              <a:gd name="T11" fmla="*/ 316 h 2452"/>
              <a:gd name="T12" fmla="*/ 514 w 2670"/>
              <a:gd name="T13" fmla="*/ 580 h 2452"/>
              <a:gd name="T14" fmla="*/ 404 w 2670"/>
              <a:gd name="T15" fmla="*/ 900 h 2452"/>
              <a:gd name="T16" fmla="*/ 1270 w 2670"/>
              <a:gd name="T17" fmla="*/ 1362 h 2452"/>
              <a:gd name="T18" fmla="*/ 1314 w 2670"/>
              <a:gd name="T19" fmla="*/ 1078 h 2452"/>
              <a:gd name="T20" fmla="*/ 1390 w 2670"/>
              <a:gd name="T21" fmla="*/ 940 h 2452"/>
              <a:gd name="T22" fmla="*/ 1516 w 2670"/>
              <a:gd name="T23" fmla="*/ 882 h 2452"/>
              <a:gd name="T24" fmla="*/ 1624 w 2670"/>
              <a:gd name="T25" fmla="*/ 892 h 2452"/>
              <a:gd name="T26" fmla="*/ 1688 w 2670"/>
              <a:gd name="T27" fmla="*/ 934 h 2452"/>
              <a:gd name="T28" fmla="*/ 1716 w 2670"/>
              <a:gd name="T29" fmla="*/ 1026 h 2452"/>
              <a:gd name="T30" fmla="*/ 1684 w 2670"/>
              <a:gd name="T31" fmla="*/ 1136 h 2452"/>
              <a:gd name="T32" fmla="*/ 1452 w 2670"/>
              <a:gd name="T33" fmla="*/ 1380 h 2452"/>
              <a:gd name="T34" fmla="*/ 1200 w 2670"/>
              <a:gd name="T35" fmla="*/ 1650 h 2452"/>
              <a:gd name="T36" fmla="*/ 1084 w 2670"/>
              <a:gd name="T37" fmla="*/ 1852 h 2452"/>
              <a:gd name="T38" fmla="*/ 1030 w 2670"/>
              <a:gd name="T39" fmla="*/ 2050 h 2452"/>
              <a:gd name="T40" fmla="*/ 1010 w 2670"/>
              <a:gd name="T41" fmla="*/ 2382 h 2452"/>
              <a:gd name="T42" fmla="*/ 1050 w 2670"/>
              <a:gd name="T43" fmla="*/ 2382 h 2452"/>
              <a:gd name="T44" fmla="*/ 1058 w 2670"/>
              <a:gd name="T45" fmla="*/ 2152 h 2452"/>
              <a:gd name="T46" fmla="*/ 1096 w 2670"/>
              <a:gd name="T47" fmla="*/ 1940 h 2452"/>
              <a:gd name="T48" fmla="*/ 1188 w 2670"/>
              <a:gd name="T49" fmla="*/ 1740 h 2452"/>
              <a:gd name="T50" fmla="*/ 1324 w 2670"/>
              <a:gd name="T51" fmla="*/ 1570 h 2452"/>
              <a:gd name="T52" fmla="*/ 1676 w 2670"/>
              <a:gd name="T53" fmla="*/ 1216 h 2452"/>
              <a:gd name="T54" fmla="*/ 1756 w 2670"/>
              <a:gd name="T55" fmla="*/ 1048 h 2452"/>
              <a:gd name="T56" fmla="*/ 1738 w 2670"/>
              <a:gd name="T57" fmla="*/ 938 h 2452"/>
              <a:gd name="T58" fmla="*/ 1676 w 2670"/>
              <a:gd name="T59" fmla="*/ 866 h 2452"/>
              <a:gd name="T60" fmla="*/ 1542 w 2670"/>
              <a:gd name="T61" fmla="*/ 834 h 2452"/>
              <a:gd name="T62" fmla="*/ 1408 w 2670"/>
              <a:gd name="T63" fmla="*/ 870 h 2452"/>
              <a:gd name="T64" fmla="*/ 1306 w 2670"/>
              <a:gd name="T65" fmla="*/ 982 h 2452"/>
              <a:gd name="T66" fmla="*/ 1240 w 2670"/>
              <a:gd name="T67" fmla="*/ 1264 h 2452"/>
              <a:gd name="T68" fmla="*/ 420 w 2670"/>
              <a:gd name="T69" fmla="*/ 1028 h 2452"/>
              <a:gd name="T70" fmla="*/ 506 w 2670"/>
              <a:gd name="T71" fmla="*/ 702 h 2452"/>
              <a:gd name="T72" fmla="*/ 656 w 2670"/>
              <a:gd name="T73" fmla="*/ 428 h 2452"/>
              <a:gd name="T74" fmla="*/ 834 w 2670"/>
              <a:gd name="T75" fmla="*/ 246 h 2452"/>
              <a:gd name="T76" fmla="*/ 1120 w 2670"/>
              <a:gd name="T77" fmla="*/ 104 h 2452"/>
              <a:gd name="T78" fmla="*/ 1486 w 2670"/>
              <a:gd name="T79" fmla="*/ 48 h 2452"/>
              <a:gd name="T80" fmla="*/ 1762 w 2670"/>
              <a:gd name="T81" fmla="*/ 60 h 2452"/>
              <a:gd name="T82" fmla="*/ 2034 w 2670"/>
              <a:gd name="T83" fmla="*/ 128 h 2452"/>
              <a:gd name="T84" fmla="*/ 2260 w 2670"/>
              <a:gd name="T85" fmla="*/ 256 h 2452"/>
              <a:gd name="T86" fmla="*/ 2454 w 2670"/>
              <a:gd name="T87" fmla="*/ 456 h 2452"/>
              <a:gd name="T88" fmla="*/ 2594 w 2670"/>
              <a:gd name="T89" fmla="*/ 746 h 2452"/>
              <a:gd name="T90" fmla="*/ 2630 w 2670"/>
              <a:gd name="T91" fmla="*/ 1026 h 2452"/>
              <a:gd name="T92" fmla="*/ 2576 w 2670"/>
              <a:gd name="T93" fmla="*/ 1322 h 2452"/>
              <a:gd name="T94" fmla="*/ 2436 w 2670"/>
              <a:gd name="T95" fmla="*/ 1566 h 2452"/>
              <a:gd name="T96" fmla="*/ 2152 w 2670"/>
              <a:gd name="T97" fmla="*/ 1860 h 2452"/>
              <a:gd name="T98" fmla="*/ 1946 w 2670"/>
              <a:gd name="T99" fmla="*/ 2078 h 2452"/>
              <a:gd name="T100" fmla="*/ 1886 w 2670"/>
              <a:gd name="T101" fmla="*/ 2212 h 2452"/>
              <a:gd name="T102" fmla="*/ 1908 w 2670"/>
              <a:gd name="T103" fmla="*/ 2382 h 2452"/>
              <a:gd name="T104" fmla="*/ 1924 w 2670"/>
              <a:gd name="T105" fmla="*/ 2226 h 2452"/>
              <a:gd name="T106" fmla="*/ 1972 w 2670"/>
              <a:gd name="T107" fmla="*/ 2116 h 2452"/>
              <a:gd name="T108" fmla="*/ 2176 w 2670"/>
              <a:gd name="T109" fmla="*/ 1896 h 2452"/>
              <a:gd name="T110" fmla="*/ 2466 w 2670"/>
              <a:gd name="T111" fmla="*/ 1594 h 2452"/>
              <a:gd name="T112" fmla="*/ 2612 w 2670"/>
              <a:gd name="T113" fmla="*/ 1340 h 2452"/>
              <a:gd name="T114" fmla="*/ 2670 w 2670"/>
              <a:gd name="T115" fmla="*/ 1026 h 2452"/>
              <a:gd name="T116" fmla="*/ 2632 w 2670"/>
              <a:gd name="T117" fmla="*/ 730 h 2452"/>
              <a:gd name="T118" fmla="*/ 2486 w 2670"/>
              <a:gd name="T119" fmla="*/ 42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0" h="2452">
                <a:moveTo>
                  <a:pt x="2282" y="218"/>
                </a:moveTo>
                <a:lnTo>
                  <a:pt x="2282" y="218"/>
                </a:lnTo>
                <a:lnTo>
                  <a:pt x="2246" y="192"/>
                </a:lnTo>
                <a:lnTo>
                  <a:pt x="2210" y="168"/>
                </a:lnTo>
                <a:lnTo>
                  <a:pt x="2172" y="144"/>
                </a:lnTo>
                <a:lnTo>
                  <a:pt x="2132" y="124"/>
                </a:lnTo>
                <a:lnTo>
                  <a:pt x="2090" y="104"/>
                </a:lnTo>
                <a:lnTo>
                  <a:pt x="2048" y="86"/>
                </a:lnTo>
                <a:lnTo>
                  <a:pt x="2004" y="70"/>
                </a:lnTo>
                <a:lnTo>
                  <a:pt x="1960" y="54"/>
                </a:lnTo>
                <a:lnTo>
                  <a:pt x="1914" y="42"/>
                </a:lnTo>
                <a:lnTo>
                  <a:pt x="1866" y="30"/>
                </a:lnTo>
                <a:lnTo>
                  <a:pt x="1818" y="22"/>
                </a:lnTo>
                <a:lnTo>
                  <a:pt x="1768" y="14"/>
                </a:lnTo>
                <a:lnTo>
                  <a:pt x="1716" y="8"/>
                </a:lnTo>
                <a:lnTo>
                  <a:pt x="1664" y="4"/>
                </a:lnTo>
                <a:lnTo>
                  <a:pt x="1610" y="0"/>
                </a:lnTo>
                <a:lnTo>
                  <a:pt x="1554" y="0"/>
                </a:lnTo>
                <a:lnTo>
                  <a:pt x="1554" y="0"/>
                </a:lnTo>
                <a:lnTo>
                  <a:pt x="1484" y="2"/>
                </a:lnTo>
                <a:lnTo>
                  <a:pt x="1416" y="4"/>
                </a:lnTo>
                <a:lnTo>
                  <a:pt x="1350" y="12"/>
                </a:lnTo>
                <a:lnTo>
                  <a:pt x="1286" y="20"/>
                </a:lnTo>
                <a:lnTo>
                  <a:pt x="1224" y="30"/>
                </a:lnTo>
                <a:lnTo>
                  <a:pt x="1164" y="44"/>
                </a:lnTo>
                <a:lnTo>
                  <a:pt x="1106" y="60"/>
                </a:lnTo>
                <a:lnTo>
                  <a:pt x="1052" y="80"/>
                </a:lnTo>
                <a:lnTo>
                  <a:pt x="998" y="100"/>
                </a:lnTo>
                <a:lnTo>
                  <a:pt x="948" y="124"/>
                </a:lnTo>
                <a:lnTo>
                  <a:pt x="900" y="150"/>
                </a:lnTo>
                <a:lnTo>
                  <a:pt x="854" y="178"/>
                </a:lnTo>
                <a:lnTo>
                  <a:pt x="810" y="210"/>
                </a:lnTo>
                <a:lnTo>
                  <a:pt x="768" y="242"/>
                </a:lnTo>
                <a:lnTo>
                  <a:pt x="730" y="278"/>
                </a:lnTo>
                <a:lnTo>
                  <a:pt x="692" y="316"/>
                </a:lnTo>
                <a:lnTo>
                  <a:pt x="692" y="316"/>
                </a:lnTo>
                <a:lnTo>
                  <a:pt x="658" y="356"/>
                </a:lnTo>
                <a:lnTo>
                  <a:pt x="626" y="398"/>
                </a:lnTo>
                <a:lnTo>
                  <a:pt x="596" y="442"/>
                </a:lnTo>
                <a:lnTo>
                  <a:pt x="566" y="486"/>
                </a:lnTo>
                <a:lnTo>
                  <a:pt x="540" y="532"/>
                </a:lnTo>
                <a:lnTo>
                  <a:pt x="514" y="580"/>
                </a:lnTo>
                <a:lnTo>
                  <a:pt x="492" y="630"/>
                </a:lnTo>
                <a:lnTo>
                  <a:pt x="470" y="682"/>
                </a:lnTo>
                <a:lnTo>
                  <a:pt x="450" y="734"/>
                </a:lnTo>
                <a:lnTo>
                  <a:pt x="432" y="788"/>
                </a:lnTo>
                <a:lnTo>
                  <a:pt x="416" y="844"/>
                </a:lnTo>
                <a:lnTo>
                  <a:pt x="404" y="900"/>
                </a:lnTo>
                <a:lnTo>
                  <a:pt x="392" y="958"/>
                </a:lnTo>
                <a:lnTo>
                  <a:pt x="382" y="1018"/>
                </a:lnTo>
                <a:lnTo>
                  <a:pt x="374" y="1080"/>
                </a:lnTo>
                <a:lnTo>
                  <a:pt x="368" y="1144"/>
                </a:lnTo>
                <a:lnTo>
                  <a:pt x="360" y="1232"/>
                </a:lnTo>
                <a:lnTo>
                  <a:pt x="1270" y="1362"/>
                </a:lnTo>
                <a:lnTo>
                  <a:pt x="1278" y="1270"/>
                </a:lnTo>
                <a:lnTo>
                  <a:pt x="1278" y="1270"/>
                </a:lnTo>
                <a:lnTo>
                  <a:pt x="1286" y="1214"/>
                </a:lnTo>
                <a:lnTo>
                  <a:pt x="1292" y="1164"/>
                </a:lnTo>
                <a:lnTo>
                  <a:pt x="1302" y="1118"/>
                </a:lnTo>
                <a:lnTo>
                  <a:pt x="1314" y="1078"/>
                </a:lnTo>
                <a:lnTo>
                  <a:pt x="1326" y="1040"/>
                </a:lnTo>
                <a:lnTo>
                  <a:pt x="1340" y="1008"/>
                </a:lnTo>
                <a:lnTo>
                  <a:pt x="1354" y="980"/>
                </a:lnTo>
                <a:lnTo>
                  <a:pt x="1372" y="958"/>
                </a:lnTo>
                <a:lnTo>
                  <a:pt x="1372" y="958"/>
                </a:lnTo>
                <a:lnTo>
                  <a:pt x="1390" y="940"/>
                </a:lnTo>
                <a:lnTo>
                  <a:pt x="1408" y="924"/>
                </a:lnTo>
                <a:lnTo>
                  <a:pt x="1426" y="910"/>
                </a:lnTo>
                <a:lnTo>
                  <a:pt x="1448" y="900"/>
                </a:lnTo>
                <a:lnTo>
                  <a:pt x="1470" y="890"/>
                </a:lnTo>
                <a:lnTo>
                  <a:pt x="1492" y="884"/>
                </a:lnTo>
                <a:lnTo>
                  <a:pt x="1516" y="882"/>
                </a:lnTo>
                <a:lnTo>
                  <a:pt x="1542" y="880"/>
                </a:lnTo>
                <a:lnTo>
                  <a:pt x="1542" y="880"/>
                </a:lnTo>
                <a:lnTo>
                  <a:pt x="1566" y="880"/>
                </a:lnTo>
                <a:lnTo>
                  <a:pt x="1586" y="882"/>
                </a:lnTo>
                <a:lnTo>
                  <a:pt x="1606" y="886"/>
                </a:lnTo>
                <a:lnTo>
                  <a:pt x="1624" y="892"/>
                </a:lnTo>
                <a:lnTo>
                  <a:pt x="1640" y="898"/>
                </a:lnTo>
                <a:lnTo>
                  <a:pt x="1656" y="904"/>
                </a:lnTo>
                <a:lnTo>
                  <a:pt x="1668" y="914"/>
                </a:lnTo>
                <a:lnTo>
                  <a:pt x="1678" y="924"/>
                </a:lnTo>
                <a:lnTo>
                  <a:pt x="1678" y="924"/>
                </a:lnTo>
                <a:lnTo>
                  <a:pt x="1688" y="934"/>
                </a:lnTo>
                <a:lnTo>
                  <a:pt x="1696" y="946"/>
                </a:lnTo>
                <a:lnTo>
                  <a:pt x="1702" y="960"/>
                </a:lnTo>
                <a:lnTo>
                  <a:pt x="1708" y="974"/>
                </a:lnTo>
                <a:lnTo>
                  <a:pt x="1712" y="990"/>
                </a:lnTo>
                <a:lnTo>
                  <a:pt x="1714" y="1008"/>
                </a:lnTo>
                <a:lnTo>
                  <a:pt x="1716" y="1026"/>
                </a:lnTo>
                <a:lnTo>
                  <a:pt x="1716" y="1048"/>
                </a:lnTo>
                <a:lnTo>
                  <a:pt x="1716" y="1048"/>
                </a:lnTo>
                <a:lnTo>
                  <a:pt x="1714" y="1068"/>
                </a:lnTo>
                <a:lnTo>
                  <a:pt x="1708" y="1088"/>
                </a:lnTo>
                <a:lnTo>
                  <a:pt x="1698" y="1112"/>
                </a:lnTo>
                <a:lnTo>
                  <a:pt x="1684" y="1136"/>
                </a:lnTo>
                <a:lnTo>
                  <a:pt x="1666" y="1162"/>
                </a:lnTo>
                <a:lnTo>
                  <a:pt x="1644" y="1190"/>
                </a:lnTo>
                <a:lnTo>
                  <a:pt x="1618" y="1218"/>
                </a:lnTo>
                <a:lnTo>
                  <a:pt x="1588" y="1246"/>
                </a:lnTo>
                <a:lnTo>
                  <a:pt x="1588" y="1246"/>
                </a:lnTo>
                <a:lnTo>
                  <a:pt x="1452" y="1380"/>
                </a:lnTo>
                <a:lnTo>
                  <a:pt x="1342" y="1490"/>
                </a:lnTo>
                <a:lnTo>
                  <a:pt x="1296" y="1538"/>
                </a:lnTo>
                <a:lnTo>
                  <a:pt x="1258" y="1580"/>
                </a:lnTo>
                <a:lnTo>
                  <a:pt x="1226" y="1618"/>
                </a:lnTo>
                <a:lnTo>
                  <a:pt x="1200" y="1650"/>
                </a:lnTo>
                <a:lnTo>
                  <a:pt x="1200" y="1650"/>
                </a:lnTo>
                <a:lnTo>
                  <a:pt x="1178" y="1680"/>
                </a:lnTo>
                <a:lnTo>
                  <a:pt x="1156" y="1714"/>
                </a:lnTo>
                <a:lnTo>
                  <a:pt x="1136" y="1746"/>
                </a:lnTo>
                <a:lnTo>
                  <a:pt x="1118" y="1780"/>
                </a:lnTo>
                <a:lnTo>
                  <a:pt x="1100" y="1816"/>
                </a:lnTo>
                <a:lnTo>
                  <a:pt x="1084" y="1852"/>
                </a:lnTo>
                <a:lnTo>
                  <a:pt x="1070" y="1888"/>
                </a:lnTo>
                <a:lnTo>
                  <a:pt x="1058" y="1926"/>
                </a:lnTo>
                <a:lnTo>
                  <a:pt x="1058" y="1926"/>
                </a:lnTo>
                <a:lnTo>
                  <a:pt x="1048" y="1964"/>
                </a:lnTo>
                <a:lnTo>
                  <a:pt x="1038" y="2006"/>
                </a:lnTo>
                <a:lnTo>
                  <a:pt x="1030" y="2050"/>
                </a:lnTo>
                <a:lnTo>
                  <a:pt x="1022" y="2096"/>
                </a:lnTo>
                <a:lnTo>
                  <a:pt x="1018" y="2146"/>
                </a:lnTo>
                <a:lnTo>
                  <a:pt x="1014" y="2198"/>
                </a:lnTo>
                <a:lnTo>
                  <a:pt x="1012" y="2252"/>
                </a:lnTo>
                <a:lnTo>
                  <a:pt x="1010" y="2308"/>
                </a:lnTo>
                <a:lnTo>
                  <a:pt x="1010" y="2382"/>
                </a:lnTo>
                <a:lnTo>
                  <a:pt x="1010" y="2382"/>
                </a:lnTo>
                <a:lnTo>
                  <a:pt x="1010" y="2412"/>
                </a:lnTo>
                <a:lnTo>
                  <a:pt x="0" y="2412"/>
                </a:lnTo>
                <a:lnTo>
                  <a:pt x="0" y="2452"/>
                </a:lnTo>
                <a:lnTo>
                  <a:pt x="1050" y="2452"/>
                </a:lnTo>
                <a:lnTo>
                  <a:pt x="1050" y="2382"/>
                </a:lnTo>
                <a:lnTo>
                  <a:pt x="1050" y="2382"/>
                </a:lnTo>
                <a:lnTo>
                  <a:pt x="1050" y="2308"/>
                </a:lnTo>
                <a:lnTo>
                  <a:pt x="1050" y="2308"/>
                </a:lnTo>
                <a:lnTo>
                  <a:pt x="1052" y="2254"/>
                </a:lnTo>
                <a:lnTo>
                  <a:pt x="1054" y="2202"/>
                </a:lnTo>
                <a:lnTo>
                  <a:pt x="1058" y="2152"/>
                </a:lnTo>
                <a:lnTo>
                  <a:pt x="1062" y="2104"/>
                </a:lnTo>
                <a:lnTo>
                  <a:pt x="1068" y="2060"/>
                </a:lnTo>
                <a:lnTo>
                  <a:pt x="1076" y="2018"/>
                </a:lnTo>
                <a:lnTo>
                  <a:pt x="1086" y="1978"/>
                </a:lnTo>
                <a:lnTo>
                  <a:pt x="1096" y="1940"/>
                </a:lnTo>
                <a:lnTo>
                  <a:pt x="1096" y="1940"/>
                </a:lnTo>
                <a:lnTo>
                  <a:pt x="1108" y="1906"/>
                </a:lnTo>
                <a:lnTo>
                  <a:pt x="1122" y="1872"/>
                </a:lnTo>
                <a:lnTo>
                  <a:pt x="1136" y="1838"/>
                </a:lnTo>
                <a:lnTo>
                  <a:pt x="1152" y="1804"/>
                </a:lnTo>
                <a:lnTo>
                  <a:pt x="1170" y="1772"/>
                </a:lnTo>
                <a:lnTo>
                  <a:pt x="1188" y="1740"/>
                </a:lnTo>
                <a:lnTo>
                  <a:pt x="1208" y="1710"/>
                </a:lnTo>
                <a:lnTo>
                  <a:pt x="1230" y="1680"/>
                </a:lnTo>
                <a:lnTo>
                  <a:pt x="1230" y="1680"/>
                </a:lnTo>
                <a:lnTo>
                  <a:pt x="1256" y="1648"/>
                </a:lnTo>
                <a:lnTo>
                  <a:pt x="1286" y="1612"/>
                </a:lnTo>
                <a:lnTo>
                  <a:pt x="1324" y="1570"/>
                </a:lnTo>
                <a:lnTo>
                  <a:pt x="1370" y="1524"/>
                </a:lnTo>
                <a:lnTo>
                  <a:pt x="1478" y="1414"/>
                </a:lnTo>
                <a:lnTo>
                  <a:pt x="1614" y="1282"/>
                </a:lnTo>
                <a:lnTo>
                  <a:pt x="1614" y="1282"/>
                </a:lnTo>
                <a:lnTo>
                  <a:pt x="1648" y="1248"/>
                </a:lnTo>
                <a:lnTo>
                  <a:pt x="1676" y="1216"/>
                </a:lnTo>
                <a:lnTo>
                  <a:pt x="1700" y="1186"/>
                </a:lnTo>
                <a:lnTo>
                  <a:pt x="1720" y="1156"/>
                </a:lnTo>
                <a:lnTo>
                  <a:pt x="1736" y="1128"/>
                </a:lnTo>
                <a:lnTo>
                  <a:pt x="1748" y="1100"/>
                </a:lnTo>
                <a:lnTo>
                  <a:pt x="1754" y="1072"/>
                </a:lnTo>
                <a:lnTo>
                  <a:pt x="1756" y="1048"/>
                </a:lnTo>
                <a:lnTo>
                  <a:pt x="1756" y="1048"/>
                </a:lnTo>
                <a:lnTo>
                  <a:pt x="1756" y="1022"/>
                </a:lnTo>
                <a:lnTo>
                  <a:pt x="1754" y="998"/>
                </a:lnTo>
                <a:lnTo>
                  <a:pt x="1750" y="976"/>
                </a:lnTo>
                <a:lnTo>
                  <a:pt x="1744" y="956"/>
                </a:lnTo>
                <a:lnTo>
                  <a:pt x="1738" y="938"/>
                </a:lnTo>
                <a:lnTo>
                  <a:pt x="1728" y="920"/>
                </a:lnTo>
                <a:lnTo>
                  <a:pt x="1718" y="904"/>
                </a:lnTo>
                <a:lnTo>
                  <a:pt x="1706" y="890"/>
                </a:lnTo>
                <a:lnTo>
                  <a:pt x="1706" y="890"/>
                </a:lnTo>
                <a:lnTo>
                  <a:pt x="1692" y="876"/>
                </a:lnTo>
                <a:lnTo>
                  <a:pt x="1676" y="866"/>
                </a:lnTo>
                <a:lnTo>
                  <a:pt x="1660" y="856"/>
                </a:lnTo>
                <a:lnTo>
                  <a:pt x="1640" y="848"/>
                </a:lnTo>
                <a:lnTo>
                  <a:pt x="1618" y="842"/>
                </a:lnTo>
                <a:lnTo>
                  <a:pt x="1594" y="838"/>
                </a:lnTo>
                <a:lnTo>
                  <a:pt x="1570" y="836"/>
                </a:lnTo>
                <a:lnTo>
                  <a:pt x="1542" y="834"/>
                </a:lnTo>
                <a:lnTo>
                  <a:pt x="1542" y="834"/>
                </a:lnTo>
                <a:lnTo>
                  <a:pt x="1512" y="836"/>
                </a:lnTo>
                <a:lnTo>
                  <a:pt x="1484" y="840"/>
                </a:lnTo>
                <a:lnTo>
                  <a:pt x="1458" y="846"/>
                </a:lnTo>
                <a:lnTo>
                  <a:pt x="1432" y="856"/>
                </a:lnTo>
                <a:lnTo>
                  <a:pt x="1408" y="870"/>
                </a:lnTo>
                <a:lnTo>
                  <a:pt x="1386" y="886"/>
                </a:lnTo>
                <a:lnTo>
                  <a:pt x="1364" y="904"/>
                </a:lnTo>
                <a:lnTo>
                  <a:pt x="1344" y="926"/>
                </a:lnTo>
                <a:lnTo>
                  <a:pt x="1344" y="926"/>
                </a:lnTo>
                <a:lnTo>
                  <a:pt x="1324" y="952"/>
                </a:lnTo>
                <a:lnTo>
                  <a:pt x="1306" y="982"/>
                </a:lnTo>
                <a:lnTo>
                  <a:pt x="1290" y="1018"/>
                </a:lnTo>
                <a:lnTo>
                  <a:pt x="1278" y="1058"/>
                </a:lnTo>
                <a:lnTo>
                  <a:pt x="1264" y="1102"/>
                </a:lnTo>
                <a:lnTo>
                  <a:pt x="1254" y="1152"/>
                </a:lnTo>
                <a:lnTo>
                  <a:pt x="1246" y="1206"/>
                </a:lnTo>
                <a:lnTo>
                  <a:pt x="1240" y="1264"/>
                </a:lnTo>
                <a:lnTo>
                  <a:pt x="1234" y="1310"/>
                </a:lnTo>
                <a:lnTo>
                  <a:pt x="404" y="1192"/>
                </a:lnTo>
                <a:lnTo>
                  <a:pt x="408" y="1148"/>
                </a:lnTo>
                <a:lnTo>
                  <a:pt x="408" y="1148"/>
                </a:lnTo>
                <a:lnTo>
                  <a:pt x="412" y="1086"/>
                </a:lnTo>
                <a:lnTo>
                  <a:pt x="420" y="1028"/>
                </a:lnTo>
                <a:lnTo>
                  <a:pt x="430" y="970"/>
                </a:lnTo>
                <a:lnTo>
                  <a:pt x="442" y="912"/>
                </a:lnTo>
                <a:lnTo>
                  <a:pt x="456" y="858"/>
                </a:lnTo>
                <a:lnTo>
                  <a:pt x="470" y="804"/>
                </a:lnTo>
                <a:lnTo>
                  <a:pt x="488" y="752"/>
                </a:lnTo>
                <a:lnTo>
                  <a:pt x="506" y="702"/>
                </a:lnTo>
                <a:lnTo>
                  <a:pt x="526" y="652"/>
                </a:lnTo>
                <a:lnTo>
                  <a:pt x="548" y="604"/>
                </a:lnTo>
                <a:lnTo>
                  <a:pt x="572" y="558"/>
                </a:lnTo>
                <a:lnTo>
                  <a:pt x="598" y="514"/>
                </a:lnTo>
                <a:lnTo>
                  <a:pt x="626" y="470"/>
                </a:lnTo>
                <a:lnTo>
                  <a:pt x="656" y="428"/>
                </a:lnTo>
                <a:lnTo>
                  <a:pt x="688" y="388"/>
                </a:lnTo>
                <a:lnTo>
                  <a:pt x="720" y="350"/>
                </a:lnTo>
                <a:lnTo>
                  <a:pt x="720" y="350"/>
                </a:lnTo>
                <a:lnTo>
                  <a:pt x="756" y="314"/>
                </a:lnTo>
                <a:lnTo>
                  <a:pt x="794" y="278"/>
                </a:lnTo>
                <a:lnTo>
                  <a:pt x="834" y="246"/>
                </a:lnTo>
                <a:lnTo>
                  <a:pt x="876" y="218"/>
                </a:lnTo>
                <a:lnTo>
                  <a:pt x="920" y="190"/>
                </a:lnTo>
                <a:lnTo>
                  <a:pt x="966" y="166"/>
                </a:lnTo>
                <a:lnTo>
                  <a:pt x="1016" y="142"/>
                </a:lnTo>
                <a:lnTo>
                  <a:pt x="1066" y="122"/>
                </a:lnTo>
                <a:lnTo>
                  <a:pt x="1120" y="104"/>
                </a:lnTo>
                <a:lnTo>
                  <a:pt x="1176" y="88"/>
                </a:lnTo>
                <a:lnTo>
                  <a:pt x="1234" y="76"/>
                </a:lnTo>
                <a:lnTo>
                  <a:pt x="1294" y="64"/>
                </a:lnTo>
                <a:lnTo>
                  <a:pt x="1356" y="56"/>
                </a:lnTo>
                <a:lnTo>
                  <a:pt x="1420" y="50"/>
                </a:lnTo>
                <a:lnTo>
                  <a:pt x="1486" y="48"/>
                </a:lnTo>
                <a:lnTo>
                  <a:pt x="1554" y="46"/>
                </a:lnTo>
                <a:lnTo>
                  <a:pt x="1554" y="46"/>
                </a:lnTo>
                <a:lnTo>
                  <a:pt x="1608" y="46"/>
                </a:lnTo>
                <a:lnTo>
                  <a:pt x="1660" y="50"/>
                </a:lnTo>
                <a:lnTo>
                  <a:pt x="1712" y="54"/>
                </a:lnTo>
                <a:lnTo>
                  <a:pt x="1762" y="60"/>
                </a:lnTo>
                <a:lnTo>
                  <a:pt x="1810" y="66"/>
                </a:lnTo>
                <a:lnTo>
                  <a:pt x="1856" y="76"/>
                </a:lnTo>
                <a:lnTo>
                  <a:pt x="1904" y="86"/>
                </a:lnTo>
                <a:lnTo>
                  <a:pt x="1948" y="98"/>
                </a:lnTo>
                <a:lnTo>
                  <a:pt x="1992" y="112"/>
                </a:lnTo>
                <a:lnTo>
                  <a:pt x="2034" y="128"/>
                </a:lnTo>
                <a:lnTo>
                  <a:pt x="2074" y="146"/>
                </a:lnTo>
                <a:lnTo>
                  <a:pt x="2114" y="164"/>
                </a:lnTo>
                <a:lnTo>
                  <a:pt x="2152" y="186"/>
                </a:lnTo>
                <a:lnTo>
                  <a:pt x="2190" y="208"/>
                </a:lnTo>
                <a:lnTo>
                  <a:pt x="2226" y="232"/>
                </a:lnTo>
                <a:lnTo>
                  <a:pt x="2260" y="256"/>
                </a:lnTo>
                <a:lnTo>
                  <a:pt x="2260" y="256"/>
                </a:lnTo>
                <a:lnTo>
                  <a:pt x="2304" y="294"/>
                </a:lnTo>
                <a:lnTo>
                  <a:pt x="2346" y="332"/>
                </a:lnTo>
                <a:lnTo>
                  <a:pt x="2384" y="372"/>
                </a:lnTo>
                <a:lnTo>
                  <a:pt x="2422" y="412"/>
                </a:lnTo>
                <a:lnTo>
                  <a:pt x="2454" y="456"/>
                </a:lnTo>
                <a:lnTo>
                  <a:pt x="2484" y="500"/>
                </a:lnTo>
                <a:lnTo>
                  <a:pt x="2512" y="546"/>
                </a:lnTo>
                <a:lnTo>
                  <a:pt x="2536" y="594"/>
                </a:lnTo>
                <a:lnTo>
                  <a:pt x="2558" y="642"/>
                </a:lnTo>
                <a:lnTo>
                  <a:pt x="2578" y="694"/>
                </a:lnTo>
                <a:lnTo>
                  <a:pt x="2594" y="746"/>
                </a:lnTo>
                <a:lnTo>
                  <a:pt x="2606" y="798"/>
                </a:lnTo>
                <a:lnTo>
                  <a:pt x="2616" y="854"/>
                </a:lnTo>
                <a:lnTo>
                  <a:pt x="2624" y="910"/>
                </a:lnTo>
                <a:lnTo>
                  <a:pt x="2628" y="968"/>
                </a:lnTo>
                <a:lnTo>
                  <a:pt x="2630" y="1026"/>
                </a:lnTo>
                <a:lnTo>
                  <a:pt x="2630" y="1026"/>
                </a:lnTo>
                <a:lnTo>
                  <a:pt x="2628" y="1078"/>
                </a:lnTo>
                <a:lnTo>
                  <a:pt x="2624" y="1128"/>
                </a:lnTo>
                <a:lnTo>
                  <a:pt x="2616" y="1176"/>
                </a:lnTo>
                <a:lnTo>
                  <a:pt x="2606" y="1226"/>
                </a:lnTo>
                <a:lnTo>
                  <a:pt x="2592" y="1274"/>
                </a:lnTo>
                <a:lnTo>
                  <a:pt x="2576" y="1322"/>
                </a:lnTo>
                <a:lnTo>
                  <a:pt x="2556" y="1370"/>
                </a:lnTo>
                <a:lnTo>
                  <a:pt x="2534" y="1416"/>
                </a:lnTo>
                <a:lnTo>
                  <a:pt x="2534" y="1416"/>
                </a:lnTo>
                <a:lnTo>
                  <a:pt x="2506" y="1464"/>
                </a:lnTo>
                <a:lnTo>
                  <a:pt x="2474" y="1514"/>
                </a:lnTo>
                <a:lnTo>
                  <a:pt x="2436" y="1566"/>
                </a:lnTo>
                <a:lnTo>
                  <a:pt x="2390" y="1620"/>
                </a:lnTo>
                <a:lnTo>
                  <a:pt x="2340" y="1676"/>
                </a:lnTo>
                <a:lnTo>
                  <a:pt x="2284" y="1734"/>
                </a:lnTo>
                <a:lnTo>
                  <a:pt x="2220" y="1796"/>
                </a:lnTo>
                <a:lnTo>
                  <a:pt x="2152" y="1860"/>
                </a:lnTo>
                <a:lnTo>
                  <a:pt x="2152" y="1860"/>
                </a:lnTo>
                <a:lnTo>
                  <a:pt x="2106" y="1902"/>
                </a:lnTo>
                <a:lnTo>
                  <a:pt x="2066" y="1942"/>
                </a:lnTo>
                <a:lnTo>
                  <a:pt x="2030" y="1980"/>
                </a:lnTo>
                <a:lnTo>
                  <a:pt x="1998" y="2014"/>
                </a:lnTo>
                <a:lnTo>
                  <a:pt x="1970" y="2048"/>
                </a:lnTo>
                <a:lnTo>
                  <a:pt x="1946" y="2078"/>
                </a:lnTo>
                <a:lnTo>
                  <a:pt x="1928" y="2106"/>
                </a:lnTo>
                <a:lnTo>
                  <a:pt x="1914" y="2132"/>
                </a:lnTo>
                <a:lnTo>
                  <a:pt x="1914" y="2132"/>
                </a:lnTo>
                <a:lnTo>
                  <a:pt x="1904" y="2158"/>
                </a:lnTo>
                <a:lnTo>
                  <a:pt x="1894" y="2184"/>
                </a:lnTo>
                <a:lnTo>
                  <a:pt x="1886" y="2212"/>
                </a:lnTo>
                <a:lnTo>
                  <a:pt x="1880" y="2242"/>
                </a:lnTo>
                <a:lnTo>
                  <a:pt x="1876" y="2274"/>
                </a:lnTo>
                <a:lnTo>
                  <a:pt x="1872" y="2308"/>
                </a:lnTo>
                <a:lnTo>
                  <a:pt x="1868" y="2344"/>
                </a:lnTo>
                <a:lnTo>
                  <a:pt x="1868" y="2382"/>
                </a:lnTo>
                <a:lnTo>
                  <a:pt x="1908" y="2382"/>
                </a:lnTo>
                <a:lnTo>
                  <a:pt x="1908" y="2382"/>
                </a:lnTo>
                <a:lnTo>
                  <a:pt x="1908" y="2348"/>
                </a:lnTo>
                <a:lnTo>
                  <a:pt x="1912" y="2314"/>
                </a:lnTo>
                <a:lnTo>
                  <a:pt x="1914" y="2284"/>
                </a:lnTo>
                <a:lnTo>
                  <a:pt x="1920" y="2254"/>
                </a:lnTo>
                <a:lnTo>
                  <a:pt x="1924" y="2226"/>
                </a:lnTo>
                <a:lnTo>
                  <a:pt x="1932" y="2200"/>
                </a:lnTo>
                <a:lnTo>
                  <a:pt x="1940" y="2176"/>
                </a:lnTo>
                <a:lnTo>
                  <a:pt x="1950" y="2154"/>
                </a:lnTo>
                <a:lnTo>
                  <a:pt x="1950" y="2154"/>
                </a:lnTo>
                <a:lnTo>
                  <a:pt x="1958" y="2138"/>
                </a:lnTo>
                <a:lnTo>
                  <a:pt x="1972" y="2116"/>
                </a:lnTo>
                <a:lnTo>
                  <a:pt x="1990" y="2090"/>
                </a:lnTo>
                <a:lnTo>
                  <a:pt x="2014" y="2062"/>
                </a:lnTo>
                <a:lnTo>
                  <a:pt x="2042" y="2028"/>
                </a:lnTo>
                <a:lnTo>
                  <a:pt x="2080" y="1988"/>
                </a:lnTo>
                <a:lnTo>
                  <a:pt x="2124" y="1946"/>
                </a:lnTo>
                <a:lnTo>
                  <a:pt x="2176" y="1896"/>
                </a:lnTo>
                <a:lnTo>
                  <a:pt x="2176" y="1896"/>
                </a:lnTo>
                <a:lnTo>
                  <a:pt x="2246" y="1830"/>
                </a:lnTo>
                <a:lnTo>
                  <a:pt x="2310" y="1768"/>
                </a:lnTo>
                <a:lnTo>
                  <a:pt x="2368" y="1708"/>
                </a:lnTo>
                <a:lnTo>
                  <a:pt x="2420" y="1650"/>
                </a:lnTo>
                <a:lnTo>
                  <a:pt x="2466" y="1594"/>
                </a:lnTo>
                <a:lnTo>
                  <a:pt x="2506" y="1540"/>
                </a:lnTo>
                <a:lnTo>
                  <a:pt x="2540" y="1490"/>
                </a:lnTo>
                <a:lnTo>
                  <a:pt x="2568" y="1440"/>
                </a:lnTo>
                <a:lnTo>
                  <a:pt x="2568" y="1440"/>
                </a:lnTo>
                <a:lnTo>
                  <a:pt x="2592" y="1390"/>
                </a:lnTo>
                <a:lnTo>
                  <a:pt x="2612" y="1340"/>
                </a:lnTo>
                <a:lnTo>
                  <a:pt x="2630" y="1290"/>
                </a:lnTo>
                <a:lnTo>
                  <a:pt x="2644" y="1238"/>
                </a:lnTo>
                <a:lnTo>
                  <a:pt x="2656" y="1186"/>
                </a:lnTo>
                <a:lnTo>
                  <a:pt x="2664" y="1134"/>
                </a:lnTo>
                <a:lnTo>
                  <a:pt x="2668" y="1080"/>
                </a:lnTo>
                <a:lnTo>
                  <a:pt x="2670" y="1026"/>
                </a:lnTo>
                <a:lnTo>
                  <a:pt x="2670" y="1026"/>
                </a:lnTo>
                <a:lnTo>
                  <a:pt x="2668" y="964"/>
                </a:lnTo>
                <a:lnTo>
                  <a:pt x="2664" y="904"/>
                </a:lnTo>
                <a:lnTo>
                  <a:pt x="2656" y="844"/>
                </a:lnTo>
                <a:lnTo>
                  <a:pt x="2646" y="788"/>
                </a:lnTo>
                <a:lnTo>
                  <a:pt x="2632" y="730"/>
                </a:lnTo>
                <a:lnTo>
                  <a:pt x="2616" y="676"/>
                </a:lnTo>
                <a:lnTo>
                  <a:pt x="2596" y="624"/>
                </a:lnTo>
                <a:lnTo>
                  <a:pt x="2572" y="572"/>
                </a:lnTo>
                <a:lnTo>
                  <a:pt x="2546" y="522"/>
                </a:lnTo>
                <a:lnTo>
                  <a:pt x="2518" y="474"/>
                </a:lnTo>
                <a:lnTo>
                  <a:pt x="2486" y="428"/>
                </a:lnTo>
                <a:lnTo>
                  <a:pt x="2452" y="382"/>
                </a:lnTo>
                <a:lnTo>
                  <a:pt x="2414" y="338"/>
                </a:lnTo>
                <a:lnTo>
                  <a:pt x="2372" y="298"/>
                </a:lnTo>
                <a:lnTo>
                  <a:pt x="2328" y="258"/>
                </a:lnTo>
                <a:lnTo>
                  <a:pt x="2282" y="2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14" name="Title 1"/>
          <p:cNvSpPr>
            <a:spLocks noGrp="1"/>
          </p:cNvSpPr>
          <p:nvPr>
            <p:ph type="title"/>
          </p:nvPr>
        </p:nvSpPr>
        <p:spPr>
          <a:xfrm>
            <a:off x="838200" y="376518"/>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15" name="Content Placeholder 2"/>
          <p:cNvSpPr>
            <a:spLocks noGrp="1"/>
          </p:cNvSpPr>
          <p:nvPr>
            <p:ph idx="1"/>
          </p:nvPr>
        </p:nvSpPr>
        <p:spPr>
          <a:xfrm>
            <a:off x="838200" y="106736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6" name="Picture Placeholder 8"/>
          <p:cNvSpPr>
            <a:spLocks noGrp="1"/>
          </p:cNvSpPr>
          <p:nvPr>
            <p:ph type="pic" sz="quarter" idx="14" hasCustomPrompt="1"/>
          </p:nvPr>
        </p:nvSpPr>
        <p:spPr>
          <a:xfrm>
            <a:off x="7882029" y="1969049"/>
            <a:ext cx="3462478" cy="2145752"/>
          </a:xfrm>
          <a:solidFill>
            <a:schemeClr val="bg1">
              <a:lumMod val="95000"/>
            </a:schemeClr>
          </a:solidFill>
        </p:spPr>
        <p:txBody>
          <a:bodyPr>
            <a:normAutofit/>
          </a:bodyPr>
          <a:lstStyle>
            <a:lvl1pPr>
              <a:defRPr sz="1600"/>
            </a:lvl1pPr>
          </a:lstStyle>
          <a:p>
            <a:r>
              <a:rPr lang="id-ID"/>
              <a:t>Pic</a:t>
            </a:r>
            <a:endParaRPr lang="en-AU"/>
          </a:p>
        </p:txBody>
      </p:sp>
      <p:sp>
        <p:nvSpPr>
          <p:cNvPr id="17" name="Text Placeholder 33"/>
          <p:cNvSpPr>
            <a:spLocks noGrp="1"/>
          </p:cNvSpPr>
          <p:nvPr>
            <p:ph type="body" sz="quarter" idx="26" hasCustomPrompt="1"/>
          </p:nvPr>
        </p:nvSpPr>
        <p:spPr>
          <a:xfrm>
            <a:off x="4031972" y="1969048"/>
            <a:ext cx="3563112" cy="275165"/>
          </a:xfrm>
        </p:spPr>
        <p:txBody>
          <a:bodyPr>
            <a:noAutofit/>
          </a:bodyPr>
          <a:lstStyle>
            <a:lvl1pPr algn="l">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28" hasCustomPrompt="1"/>
          </p:nvPr>
        </p:nvSpPr>
        <p:spPr>
          <a:xfrm>
            <a:off x="7882029" y="4278169"/>
            <a:ext cx="3489814" cy="730889"/>
          </a:xfrm>
        </p:spPr>
        <p:txBody>
          <a:bodyPr>
            <a:noAutofit/>
          </a:bodyPr>
          <a:lstStyle>
            <a:lvl1pPr algn="l">
              <a:defRPr sz="1000" b="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7" name="Text Placeholder 33"/>
          <p:cNvSpPr>
            <a:spLocks noGrp="1"/>
          </p:cNvSpPr>
          <p:nvPr>
            <p:ph type="body" sz="quarter" idx="29" hasCustomPrompt="1"/>
          </p:nvPr>
        </p:nvSpPr>
        <p:spPr>
          <a:xfrm>
            <a:off x="4031972" y="2350050"/>
            <a:ext cx="3563112" cy="1645524"/>
          </a:xfrm>
        </p:spPr>
        <p:txBody>
          <a:bodyPr>
            <a:noAutofit/>
          </a:bodyPr>
          <a:lstStyle>
            <a:lvl1pPr algn="l">
              <a:lnSpc>
                <a:spcPct val="150000"/>
              </a:lnSpc>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511219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28613"/>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57250"/>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cxnSp>
        <p:nvCxnSpPr>
          <p:cNvPr id="8" name="Straight Connector 7"/>
          <p:cNvCxnSpPr/>
          <p:nvPr userDrawn="1"/>
        </p:nvCxnSpPr>
        <p:spPr>
          <a:xfrm>
            <a:off x="838200" y="1200150"/>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536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728662"/>
            <a:ext cx="11371843" cy="5436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4" name="Picture Placeholder 13"/>
          <p:cNvSpPr>
            <a:spLocks noGrp="1"/>
          </p:cNvSpPr>
          <p:nvPr>
            <p:ph type="pic" sz="quarter" idx="13" hasCustomPrompt="1"/>
          </p:nvPr>
        </p:nvSpPr>
        <p:spPr>
          <a:xfrm>
            <a:off x="-174858" y="932260"/>
            <a:ext cx="11273641" cy="5016897"/>
          </a:xfrm>
          <a:custGeom>
            <a:avLst/>
            <a:gdLst>
              <a:gd name="connsiteX0" fmla="*/ 0 w 22591060"/>
              <a:gd name="connsiteY0" fmla="*/ 0 h 10033794"/>
              <a:gd name="connsiteX1" fmla="*/ 22591060 w 22591060"/>
              <a:gd name="connsiteY1" fmla="*/ 0 h 10033794"/>
              <a:gd name="connsiteX2" fmla="*/ 22591060 w 22591060"/>
              <a:gd name="connsiteY2" fmla="*/ 10033794 h 10033794"/>
              <a:gd name="connsiteX3" fmla="*/ 0 w 22591060"/>
              <a:gd name="connsiteY3" fmla="*/ 10033794 h 10033794"/>
            </a:gdLst>
            <a:ahLst/>
            <a:cxnLst>
              <a:cxn ang="0">
                <a:pos x="connsiteX0" y="connsiteY0"/>
              </a:cxn>
              <a:cxn ang="0">
                <a:pos x="connsiteX1" y="connsiteY1"/>
              </a:cxn>
              <a:cxn ang="0">
                <a:pos x="connsiteX2" y="connsiteY2"/>
              </a:cxn>
              <a:cxn ang="0">
                <a:pos x="connsiteX3" y="connsiteY3"/>
              </a:cxn>
            </a:cxnLst>
            <a:rect l="l" t="t" r="r" b="b"/>
            <a:pathLst>
              <a:path w="22591060" h="10033794">
                <a:moveTo>
                  <a:pt x="0" y="0"/>
                </a:moveTo>
                <a:lnTo>
                  <a:pt x="22591060" y="0"/>
                </a:lnTo>
                <a:lnTo>
                  <a:pt x="22591060" y="10033794"/>
                </a:lnTo>
                <a:lnTo>
                  <a:pt x="0" y="10033794"/>
                </a:lnTo>
                <a:close/>
              </a:path>
            </a:pathLst>
          </a:custGeom>
          <a:solidFill>
            <a:schemeClr val="bg1">
              <a:lumMod val="95000"/>
            </a:schemeClr>
          </a:solidFill>
        </p:spPr>
        <p:txBody>
          <a:bodyPr wrap="square">
            <a:noAutofit/>
          </a:bodyPr>
          <a:lstStyle>
            <a:lvl1pPr algn="r">
              <a:defRPr sz="1200" baseline="0"/>
            </a:lvl1pPr>
          </a:lstStyle>
          <a:p>
            <a:r>
              <a:rPr lang="id-ID"/>
              <a:t>Pic here</a:t>
            </a:r>
            <a:endParaRPr lang="en-AU"/>
          </a:p>
        </p:txBody>
      </p:sp>
      <p:sp>
        <p:nvSpPr>
          <p:cNvPr id="15" name="Picture Placeholder 14"/>
          <p:cNvSpPr>
            <a:spLocks noGrp="1"/>
          </p:cNvSpPr>
          <p:nvPr>
            <p:ph type="pic" sz="quarter" idx="14" hasCustomPrompt="1"/>
          </p:nvPr>
        </p:nvSpPr>
        <p:spPr>
          <a:xfrm>
            <a:off x="-174858" y="932260"/>
            <a:ext cx="11273640" cy="5016897"/>
          </a:xfrm>
          <a:custGeom>
            <a:avLst/>
            <a:gdLst>
              <a:gd name="connsiteX0" fmla="*/ 0 w 22591060"/>
              <a:gd name="connsiteY0" fmla="*/ 0 h 10033794"/>
              <a:gd name="connsiteX1" fmla="*/ 22591060 w 22591060"/>
              <a:gd name="connsiteY1" fmla="*/ 0 h 10033794"/>
              <a:gd name="connsiteX2" fmla="*/ 22591060 w 22591060"/>
              <a:gd name="connsiteY2" fmla="*/ 10033794 h 10033794"/>
              <a:gd name="connsiteX3" fmla="*/ 0 w 22591060"/>
              <a:gd name="connsiteY3" fmla="*/ 10033794 h 10033794"/>
            </a:gdLst>
            <a:ahLst/>
            <a:cxnLst>
              <a:cxn ang="0">
                <a:pos x="connsiteX0" y="connsiteY0"/>
              </a:cxn>
              <a:cxn ang="0">
                <a:pos x="connsiteX1" y="connsiteY1"/>
              </a:cxn>
              <a:cxn ang="0">
                <a:pos x="connsiteX2" y="connsiteY2"/>
              </a:cxn>
              <a:cxn ang="0">
                <a:pos x="connsiteX3" y="connsiteY3"/>
              </a:cxn>
            </a:cxnLst>
            <a:rect l="l" t="t" r="r" b="b"/>
            <a:pathLst>
              <a:path w="22591060" h="10033794">
                <a:moveTo>
                  <a:pt x="0" y="0"/>
                </a:moveTo>
                <a:lnTo>
                  <a:pt x="22591060" y="0"/>
                </a:lnTo>
                <a:lnTo>
                  <a:pt x="22591060" y="10033794"/>
                </a:lnTo>
                <a:lnTo>
                  <a:pt x="0" y="10033794"/>
                </a:lnTo>
                <a:close/>
              </a:path>
            </a:pathLst>
          </a:custGeom>
          <a:solidFill>
            <a:schemeClr val="bg1">
              <a:alpha val="88000"/>
            </a:schemeClr>
          </a:solidFill>
        </p:spPr>
        <p:txBody>
          <a:bodyPr wrap="square">
            <a:noAutofit/>
          </a:bodyPr>
          <a:lstStyle>
            <a:lvl1pPr>
              <a:defRPr sz="1000"/>
            </a:lvl1pPr>
          </a:lstStyle>
          <a:p>
            <a:r>
              <a:rPr lang="id-ID"/>
              <a:t>-</a:t>
            </a:r>
            <a:endParaRPr lang="en-AU"/>
          </a:p>
        </p:txBody>
      </p:sp>
      <p:sp>
        <p:nvSpPr>
          <p:cNvPr id="2" name="Title 1"/>
          <p:cNvSpPr>
            <a:spLocks noGrp="1"/>
          </p:cNvSpPr>
          <p:nvPr>
            <p:ph type="title"/>
          </p:nvPr>
        </p:nvSpPr>
        <p:spPr>
          <a:xfrm>
            <a:off x="801896" y="1387943"/>
            <a:ext cx="5257800" cy="723245"/>
          </a:xfrm>
        </p:spPr>
        <p:txBody>
          <a:bodyPr/>
          <a:lstStyle>
            <a:lvl1pPr algn="l">
              <a:defRPr>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01896" y="1130394"/>
            <a:ext cx="5257800" cy="36223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4212104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4325"/>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42963"/>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cxnSp>
        <p:nvCxnSpPr>
          <p:cNvPr id="8" name="Straight Connector 7"/>
          <p:cNvCxnSpPr/>
          <p:nvPr userDrawn="1"/>
        </p:nvCxnSpPr>
        <p:spPr>
          <a:xfrm>
            <a:off x="838200" y="1185863"/>
            <a:ext cx="2743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13" hasCustomPrompt="1"/>
          </p:nvPr>
        </p:nvSpPr>
        <p:spPr>
          <a:xfrm>
            <a:off x="2618849" y="1959159"/>
            <a:ext cx="1469431" cy="1469048"/>
          </a:xfrm>
          <a:custGeom>
            <a:avLst/>
            <a:gdLst>
              <a:gd name="connsiteX0" fmla="*/ 1469048 w 2938096"/>
              <a:gd name="connsiteY0" fmla="*/ 0 h 2938096"/>
              <a:gd name="connsiteX1" fmla="*/ 2938096 w 2938096"/>
              <a:gd name="connsiteY1" fmla="*/ 1469048 h 2938096"/>
              <a:gd name="connsiteX2" fmla="*/ 1469048 w 2938096"/>
              <a:gd name="connsiteY2" fmla="*/ 2938096 h 2938096"/>
              <a:gd name="connsiteX3" fmla="*/ 0 w 2938096"/>
              <a:gd name="connsiteY3" fmla="*/ 1469048 h 2938096"/>
              <a:gd name="connsiteX4" fmla="*/ 1469048 w 2938096"/>
              <a:gd name="connsiteY4" fmla="*/ 0 h 293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096" h="2938096">
                <a:moveTo>
                  <a:pt x="1469048" y="0"/>
                </a:moveTo>
                <a:cubicBezTo>
                  <a:pt x="2280381" y="0"/>
                  <a:pt x="2938096" y="657715"/>
                  <a:pt x="2938096" y="1469048"/>
                </a:cubicBezTo>
                <a:cubicBezTo>
                  <a:pt x="2938096" y="2280381"/>
                  <a:pt x="2280381" y="2938096"/>
                  <a:pt x="1469048" y="2938096"/>
                </a:cubicBezTo>
                <a:cubicBezTo>
                  <a:pt x="657715" y="2938096"/>
                  <a:pt x="0" y="2280381"/>
                  <a:pt x="0" y="1469048"/>
                </a:cubicBezTo>
                <a:cubicBezTo>
                  <a:pt x="0" y="657715"/>
                  <a:pt x="657715" y="0"/>
                  <a:pt x="1469048" y="0"/>
                </a:cubicBezTo>
                <a:close/>
              </a:path>
            </a:pathLst>
          </a:custGeom>
          <a:solidFill>
            <a:schemeClr val="bg1">
              <a:lumMod val="95000"/>
            </a:schemeClr>
          </a:solidFill>
        </p:spPr>
        <p:txBody>
          <a:bodyPr wrap="square">
            <a:noAutofit/>
          </a:bodyPr>
          <a:lstStyle>
            <a:lvl1pPr>
              <a:defRPr sz="1000"/>
            </a:lvl1pPr>
          </a:lstStyle>
          <a:p>
            <a:r>
              <a:rPr lang="id-ID"/>
              <a:t>Image here</a:t>
            </a:r>
            <a:endParaRPr lang="en-AU"/>
          </a:p>
        </p:txBody>
      </p:sp>
    </p:spTree>
    <p:extLst>
      <p:ext uri="{BB962C8B-B14F-4D97-AF65-F5344CB8AC3E}">
        <p14:creationId xmlns:p14="http://schemas.microsoft.com/office/powerpoint/2010/main" val="26935321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0" y="0"/>
            <a:ext cx="7401794" cy="6858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5" hasCustomPrompt="1"/>
          </p:nvPr>
        </p:nvSpPr>
        <p:spPr>
          <a:xfrm>
            <a:off x="7401794" y="0"/>
            <a:ext cx="4790206" cy="6858000"/>
          </a:xfrm>
          <a:solidFill>
            <a:schemeClr val="bg1">
              <a:alpha val="50000"/>
            </a:schemeClr>
          </a:solidFill>
        </p:spPr>
        <p:txBody>
          <a:bodyPr>
            <a:normAutofit/>
          </a:bodyPr>
          <a:lstStyle>
            <a:lvl1pPr>
              <a:defRPr sz="1600"/>
            </a:lvl1pPr>
          </a:lstStyle>
          <a:p>
            <a:r>
              <a:rPr lang="id-ID"/>
              <a:t>No pic</a:t>
            </a:r>
            <a:endParaRPr lang="en-AU"/>
          </a:p>
        </p:txBody>
      </p:sp>
      <p:sp>
        <p:nvSpPr>
          <p:cNvPr id="2" name="Title 1"/>
          <p:cNvSpPr>
            <a:spLocks noGrp="1"/>
          </p:cNvSpPr>
          <p:nvPr>
            <p:ph type="title"/>
          </p:nvPr>
        </p:nvSpPr>
        <p:spPr>
          <a:xfrm>
            <a:off x="8153400" y="1465943"/>
            <a:ext cx="3200400" cy="1105014"/>
          </a:xfrm>
        </p:spPr>
        <p:txBody>
          <a:bodyPr>
            <a:noAutofit/>
          </a:bodyPr>
          <a:lstStyle>
            <a:lvl1pPr algn="l">
              <a:defRPr sz="44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188870" y="2437607"/>
            <a:ext cx="3164930"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Tree>
    <p:extLst>
      <p:ext uri="{BB962C8B-B14F-4D97-AF65-F5344CB8AC3E}">
        <p14:creationId xmlns:p14="http://schemas.microsoft.com/office/powerpoint/2010/main" val="221515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37AC-2782-4C84-AF2D-02B14CB25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6CD35A-C1E7-48E5-AEAD-862FEA4B4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52824-D485-4118-9734-F6F6AE6BA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472D5-EC53-4711-A028-298FF45A794D}"/>
              </a:ext>
            </a:extLst>
          </p:cNvPr>
          <p:cNvSpPr>
            <a:spLocks noGrp="1"/>
          </p:cNvSpPr>
          <p:nvPr>
            <p:ph type="dt" sz="half" idx="10"/>
          </p:nvPr>
        </p:nvSpPr>
        <p:spPr/>
        <p:txBody>
          <a:bodyPr/>
          <a:lstStyle/>
          <a:p>
            <a:fld id="{49E0CB52-0C11-4E9A-88A4-83318F24FAD8}" type="datetimeFigureOut">
              <a:rPr lang="en-US" smtClean="0"/>
              <a:t>11/15/2023</a:t>
            </a:fld>
            <a:endParaRPr lang="en-US"/>
          </a:p>
        </p:txBody>
      </p:sp>
      <p:sp>
        <p:nvSpPr>
          <p:cNvPr id="6" name="Footer Placeholder 5">
            <a:extLst>
              <a:ext uri="{FF2B5EF4-FFF2-40B4-BE49-F238E27FC236}">
                <a16:creationId xmlns:a16="http://schemas.microsoft.com/office/drawing/2014/main" id="{97E4BBFC-11CB-4A06-AF6C-EFD91BB95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13BE6-38CB-46F2-8CA6-E1BDE429FBBC}"/>
              </a:ext>
            </a:extLst>
          </p:cNvPr>
          <p:cNvSpPr>
            <a:spLocks noGrp="1"/>
          </p:cNvSpPr>
          <p:nvPr>
            <p:ph type="sldNum" sz="quarter" idx="12"/>
          </p:nvPr>
        </p:nvSpPr>
        <p:spPr/>
        <p:txBody>
          <a:bodyPr/>
          <a:lstStyle/>
          <a:p>
            <a:fld id="{67653E8B-29FE-4898-9B70-CB0E49F647A9}" type="slidenum">
              <a:rPr lang="en-US" smtClean="0"/>
              <a:t>‹#›</a:t>
            </a:fld>
            <a:endParaRPr lang="en-US"/>
          </a:p>
        </p:txBody>
      </p:sp>
    </p:spTree>
    <p:extLst>
      <p:ext uri="{BB962C8B-B14F-4D97-AF65-F5344CB8AC3E}">
        <p14:creationId xmlns:p14="http://schemas.microsoft.com/office/powerpoint/2010/main" val="17402916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8" name="Picture Placeholder 57"/>
          <p:cNvSpPr>
            <a:spLocks noGrp="1"/>
          </p:cNvSpPr>
          <p:nvPr>
            <p:ph type="pic" sz="quarter" idx="10" hasCustomPrompt="1"/>
          </p:nvPr>
        </p:nvSpPr>
        <p:spPr>
          <a:xfrm>
            <a:off x="-114330" y="-117926"/>
            <a:ext cx="3461853" cy="7052127"/>
          </a:xfrm>
          <a:custGeom>
            <a:avLst/>
            <a:gdLst>
              <a:gd name="connsiteX0" fmla="*/ 0 w 6607578"/>
              <a:gd name="connsiteY0" fmla="*/ 0 h 13715999"/>
              <a:gd name="connsiteX1" fmla="*/ 4313204 w 6607578"/>
              <a:gd name="connsiteY1" fmla="*/ 0 h 13715999"/>
              <a:gd name="connsiteX2" fmla="*/ 6607578 w 6607578"/>
              <a:gd name="connsiteY2" fmla="*/ 13715999 h 13715999"/>
              <a:gd name="connsiteX3" fmla="*/ 0 w 6607578"/>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6607578" h="13715999">
                <a:moveTo>
                  <a:pt x="0" y="0"/>
                </a:moveTo>
                <a:lnTo>
                  <a:pt x="4313204" y="0"/>
                </a:lnTo>
                <a:lnTo>
                  <a:pt x="6607578" y="13715999"/>
                </a:lnTo>
                <a:lnTo>
                  <a:pt x="0" y="13715999"/>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1" name="Picture Placeholder 60"/>
          <p:cNvSpPr>
            <a:spLocks noGrp="1"/>
          </p:cNvSpPr>
          <p:nvPr>
            <p:ph type="pic" sz="quarter" idx="11" hasCustomPrompt="1"/>
          </p:nvPr>
        </p:nvSpPr>
        <p:spPr>
          <a:xfrm>
            <a:off x="2008705" y="-117929"/>
            <a:ext cx="4370091" cy="7052128"/>
          </a:xfrm>
          <a:custGeom>
            <a:avLst/>
            <a:gdLst>
              <a:gd name="connsiteX0" fmla="*/ 0 w 8341117"/>
              <a:gd name="connsiteY0" fmla="*/ 0 h 13716000"/>
              <a:gd name="connsiteX1" fmla="*/ 8341117 w 8341117"/>
              <a:gd name="connsiteY1" fmla="*/ 0 h 13716000"/>
              <a:gd name="connsiteX2" fmla="*/ 6046744 w 8341117"/>
              <a:gd name="connsiteY2" fmla="*/ 13716000 h 13716000"/>
              <a:gd name="connsiteX3" fmla="*/ 2294372 w 8341117"/>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8341117" h="13716000">
                <a:moveTo>
                  <a:pt x="0" y="0"/>
                </a:moveTo>
                <a:lnTo>
                  <a:pt x="8341117" y="0"/>
                </a:lnTo>
                <a:lnTo>
                  <a:pt x="6046744" y="13716000"/>
                </a:lnTo>
                <a:lnTo>
                  <a:pt x="2294372" y="13716000"/>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4" name="Picture Placeholder 63"/>
          <p:cNvSpPr>
            <a:spLocks noGrp="1"/>
          </p:cNvSpPr>
          <p:nvPr>
            <p:ph type="pic" sz="quarter" idx="12" hasCustomPrompt="1"/>
          </p:nvPr>
        </p:nvSpPr>
        <p:spPr>
          <a:xfrm>
            <a:off x="5000349" y="-117927"/>
            <a:ext cx="4928029" cy="7052127"/>
          </a:xfrm>
          <a:custGeom>
            <a:avLst/>
            <a:gdLst>
              <a:gd name="connsiteX0" fmla="*/ 2294376 w 9406044"/>
              <a:gd name="connsiteY0" fmla="*/ 0 h 13715999"/>
              <a:gd name="connsiteX1" fmla="*/ 7111676 w 9406044"/>
              <a:gd name="connsiteY1" fmla="*/ 0 h 13715999"/>
              <a:gd name="connsiteX2" fmla="*/ 9406044 w 9406044"/>
              <a:gd name="connsiteY2" fmla="*/ 13715999 h 13715999"/>
              <a:gd name="connsiteX3" fmla="*/ 0 w 9406044"/>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9406044" h="13715999">
                <a:moveTo>
                  <a:pt x="2294376" y="0"/>
                </a:moveTo>
                <a:lnTo>
                  <a:pt x="7111676" y="0"/>
                </a:lnTo>
                <a:lnTo>
                  <a:pt x="9406044" y="13715999"/>
                </a:lnTo>
                <a:lnTo>
                  <a:pt x="0" y="13715999"/>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68" name="Picture Placeholder 67"/>
          <p:cNvSpPr>
            <a:spLocks noGrp="1"/>
          </p:cNvSpPr>
          <p:nvPr>
            <p:ph type="pic" sz="quarter" idx="13" hasCustomPrompt="1"/>
          </p:nvPr>
        </p:nvSpPr>
        <p:spPr>
          <a:xfrm>
            <a:off x="8630948" y="-117927"/>
            <a:ext cx="3618217" cy="7052128"/>
          </a:xfrm>
          <a:custGeom>
            <a:avLst/>
            <a:gdLst>
              <a:gd name="connsiteX0" fmla="*/ 0 w 6906028"/>
              <a:gd name="connsiteY0" fmla="*/ 0 h 13716000"/>
              <a:gd name="connsiteX1" fmla="*/ 6906028 w 6906028"/>
              <a:gd name="connsiteY1" fmla="*/ 0 h 13716000"/>
              <a:gd name="connsiteX2" fmla="*/ 6906028 w 6906028"/>
              <a:gd name="connsiteY2" fmla="*/ 13716000 h 13716000"/>
              <a:gd name="connsiteX3" fmla="*/ 2294372 w 690602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906028" h="13716000">
                <a:moveTo>
                  <a:pt x="0" y="0"/>
                </a:moveTo>
                <a:lnTo>
                  <a:pt x="6906028" y="0"/>
                </a:lnTo>
                <a:lnTo>
                  <a:pt x="6906028" y="13716000"/>
                </a:lnTo>
                <a:lnTo>
                  <a:pt x="2294372" y="13716000"/>
                </a:lnTo>
                <a:close/>
              </a:path>
            </a:pathLst>
          </a:custGeom>
          <a:solidFill>
            <a:schemeClr val="bg1">
              <a:lumMod val="95000"/>
            </a:schemeClr>
          </a:solidFill>
          <a:ln w="76200">
            <a:solidFill>
              <a:schemeClr val="bg1"/>
            </a:solidFill>
          </a:ln>
        </p:spPr>
        <p:txBody>
          <a:bodyPr wrap="square">
            <a:noAutofit/>
          </a:bodyPr>
          <a:lstStyle>
            <a:lvl1pPr>
              <a:defRPr/>
            </a:lvl1pPr>
          </a:lstStyle>
          <a:p>
            <a:r>
              <a:rPr lang="id-ID"/>
              <a:t>Pic</a:t>
            </a:r>
            <a:endParaRPr lang="en-AU"/>
          </a:p>
        </p:txBody>
      </p:sp>
      <p:sp>
        <p:nvSpPr>
          <p:cNvPr id="71" name="Picture Placeholder 8"/>
          <p:cNvSpPr>
            <a:spLocks noGrp="1"/>
          </p:cNvSpPr>
          <p:nvPr>
            <p:ph type="pic" sz="quarter" idx="14" hasCustomPrompt="1"/>
          </p:nvPr>
        </p:nvSpPr>
        <p:spPr>
          <a:xfrm>
            <a:off x="-415744" y="-325665"/>
            <a:ext cx="12895156" cy="7467600"/>
          </a:xfrm>
          <a:gradFill flip="none" rotWithShape="1">
            <a:gsLst>
              <a:gs pos="0">
                <a:schemeClr val="accent1">
                  <a:alpha val="45000"/>
                </a:schemeClr>
              </a:gs>
              <a:gs pos="33000">
                <a:schemeClr val="accent2">
                  <a:alpha val="35000"/>
                </a:schemeClr>
              </a:gs>
              <a:gs pos="77000">
                <a:schemeClr val="accent3">
                  <a:alpha val="30000"/>
                </a:schemeClr>
              </a:gs>
              <a:gs pos="100000">
                <a:schemeClr val="accent4">
                  <a:alpha val="30000"/>
                </a:schemeClr>
              </a:gs>
            </a:gsLst>
            <a:path path="circle">
              <a:fillToRect l="100000" t="100000"/>
            </a:path>
            <a:tileRect r="-100000" b="-100000"/>
          </a:gradFill>
        </p:spPr>
        <p:txBody>
          <a:bodyPr>
            <a:normAutofit/>
          </a:bodyPr>
          <a:lstStyle>
            <a:lvl1pPr>
              <a:defRPr sz="1600"/>
            </a:lvl1pPr>
          </a:lstStyle>
          <a:p>
            <a:r>
              <a:rPr lang="id-ID"/>
              <a:t>Pic</a:t>
            </a:r>
            <a:endParaRPr lang="en-AU"/>
          </a:p>
        </p:txBody>
      </p:sp>
      <p:sp>
        <p:nvSpPr>
          <p:cNvPr id="69" name="Title 1"/>
          <p:cNvSpPr>
            <a:spLocks noGrp="1"/>
          </p:cNvSpPr>
          <p:nvPr>
            <p:ph type="title"/>
          </p:nvPr>
        </p:nvSpPr>
        <p:spPr>
          <a:xfrm>
            <a:off x="838200" y="2879726"/>
            <a:ext cx="10515600" cy="549275"/>
          </a:xfrm>
        </p:spPr>
        <p:txBody>
          <a:bodyPr/>
          <a:lstStyle>
            <a:lvl1pPr algn="ctr">
              <a:defRPr>
                <a:solidFill>
                  <a:schemeClr val="tx1">
                    <a:lumMod val="75000"/>
                    <a:lumOff val="25000"/>
                  </a:schemeClr>
                </a:solidFill>
              </a:defRPr>
            </a:lvl1pPr>
          </a:lstStyle>
          <a:p>
            <a:r>
              <a:rPr lang="en-US"/>
              <a:t>Click to edit Master title style</a:t>
            </a:r>
          </a:p>
        </p:txBody>
      </p:sp>
      <p:sp>
        <p:nvSpPr>
          <p:cNvPr id="70" name="Content Placeholder 2"/>
          <p:cNvSpPr>
            <a:spLocks noGrp="1"/>
          </p:cNvSpPr>
          <p:nvPr>
            <p:ph idx="1"/>
          </p:nvPr>
        </p:nvSpPr>
        <p:spPr>
          <a:xfrm>
            <a:off x="838200" y="3429000"/>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2558119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09283"/>
            <a:ext cx="10515600" cy="690843"/>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14" hasCustomPrompt="1"/>
          </p:nvPr>
        </p:nvSpPr>
        <p:spPr>
          <a:xfrm>
            <a:off x="443029"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5" hasCustomPrompt="1"/>
          </p:nvPr>
        </p:nvSpPr>
        <p:spPr>
          <a:xfrm>
            <a:off x="3360493"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16" hasCustomPrompt="1"/>
          </p:nvPr>
        </p:nvSpPr>
        <p:spPr>
          <a:xfrm>
            <a:off x="6277957"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7" hasCustomPrompt="1"/>
          </p:nvPr>
        </p:nvSpPr>
        <p:spPr>
          <a:xfrm>
            <a:off x="9195421" y="1949824"/>
            <a:ext cx="2539260" cy="2879352"/>
          </a:xfrm>
          <a:solidFill>
            <a:schemeClr val="bg1">
              <a:lumMod val="95000"/>
            </a:schemeClr>
          </a:solidFill>
        </p:spPr>
        <p:txBody>
          <a:bodyPr>
            <a:normAutofit/>
          </a:bodyPr>
          <a:lstStyle>
            <a:lvl1pPr>
              <a:defRPr sz="1600"/>
            </a:lvl1pPr>
          </a:lstStyle>
          <a:p>
            <a:r>
              <a:rPr lang="id-ID"/>
              <a:t>Pic</a:t>
            </a:r>
            <a:endParaRPr lang="en-AU"/>
          </a:p>
        </p:txBody>
      </p:sp>
      <p:sp>
        <p:nvSpPr>
          <p:cNvPr id="18" name="Picture Placeholder 17"/>
          <p:cNvSpPr>
            <a:spLocks noGrp="1"/>
          </p:cNvSpPr>
          <p:nvPr>
            <p:ph type="pic" sz="quarter" idx="18" hasCustomPrompt="1"/>
          </p:nvPr>
        </p:nvSpPr>
        <p:spPr>
          <a:xfrm>
            <a:off x="1734002" y="3886200"/>
            <a:ext cx="1337102" cy="307975"/>
          </a:xfrm>
          <a:custGeom>
            <a:avLst/>
            <a:gdLst>
              <a:gd name="connsiteX0" fmla="*/ 88740 w 2673508"/>
              <a:gd name="connsiteY0" fmla="*/ 0 h 615950"/>
              <a:gd name="connsiteX1" fmla="*/ 2584768 w 2673508"/>
              <a:gd name="connsiteY1" fmla="*/ 0 h 615950"/>
              <a:gd name="connsiteX2" fmla="*/ 2673508 w 2673508"/>
              <a:gd name="connsiteY2" fmla="*/ 88740 h 615950"/>
              <a:gd name="connsiteX3" fmla="*/ 2673508 w 2673508"/>
              <a:gd name="connsiteY3" fmla="*/ 527210 h 615950"/>
              <a:gd name="connsiteX4" fmla="*/ 2584768 w 2673508"/>
              <a:gd name="connsiteY4" fmla="*/ 615950 h 615950"/>
              <a:gd name="connsiteX5" fmla="*/ 88740 w 2673508"/>
              <a:gd name="connsiteY5" fmla="*/ 615950 h 615950"/>
              <a:gd name="connsiteX6" fmla="*/ 0 w 2673508"/>
              <a:gd name="connsiteY6" fmla="*/ 527210 h 615950"/>
              <a:gd name="connsiteX7" fmla="*/ 0 w 2673508"/>
              <a:gd name="connsiteY7" fmla="*/ 88740 h 615950"/>
              <a:gd name="connsiteX8" fmla="*/ 88740 w 2673508"/>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8" h="615950">
                <a:moveTo>
                  <a:pt x="88740" y="0"/>
                </a:move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1"/>
          </a:solidFill>
        </p:spPr>
        <p:txBody>
          <a:bodyPr wrap="square">
            <a:noAutofit/>
          </a:bodyPr>
          <a:lstStyle>
            <a:lvl1pPr>
              <a:defRPr sz="1000"/>
            </a:lvl1pPr>
          </a:lstStyle>
          <a:p>
            <a:r>
              <a:rPr lang="id-ID"/>
              <a:t>-</a:t>
            </a:r>
            <a:endParaRPr lang="en-AU"/>
          </a:p>
        </p:txBody>
      </p:sp>
      <p:sp>
        <p:nvSpPr>
          <p:cNvPr id="21" name="Picture Placeholder 20"/>
          <p:cNvSpPr>
            <a:spLocks noGrp="1"/>
          </p:cNvSpPr>
          <p:nvPr>
            <p:ph type="pic" sz="quarter" idx="19" hasCustomPrompt="1"/>
          </p:nvPr>
        </p:nvSpPr>
        <p:spPr>
          <a:xfrm>
            <a:off x="4637382" y="3886200"/>
            <a:ext cx="1337102" cy="307975"/>
          </a:xfrm>
          <a:custGeom>
            <a:avLst/>
            <a:gdLst>
              <a:gd name="connsiteX0" fmla="*/ 88740 w 2673508"/>
              <a:gd name="connsiteY0" fmla="*/ 0 h 615950"/>
              <a:gd name="connsiteX1" fmla="*/ 2584768 w 2673508"/>
              <a:gd name="connsiteY1" fmla="*/ 0 h 615950"/>
              <a:gd name="connsiteX2" fmla="*/ 2673508 w 2673508"/>
              <a:gd name="connsiteY2" fmla="*/ 88740 h 615950"/>
              <a:gd name="connsiteX3" fmla="*/ 2673508 w 2673508"/>
              <a:gd name="connsiteY3" fmla="*/ 527210 h 615950"/>
              <a:gd name="connsiteX4" fmla="*/ 2584768 w 2673508"/>
              <a:gd name="connsiteY4" fmla="*/ 615950 h 615950"/>
              <a:gd name="connsiteX5" fmla="*/ 88740 w 2673508"/>
              <a:gd name="connsiteY5" fmla="*/ 615950 h 615950"/>
              <a:gd name="connsiteX6" fmla="*/ 0 w 2673508"/>
              <a:gd name="connsiteY6" fmla="*/ 527210 h 615950"/>
              <a:gd name="connsiteX7" fmla="*/ 0 w 2673508"/>
              <a:gd name="connsiteY7" fmla="*/ 88740 h 615950"/>
              <a:gd name="connsiteX8" fmla="*/ 88740 w 2673508"/>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8" h="615950">
                <a:moveTo>
                  <a:pt x="88740" y="0"/>
                </a:move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2"/>
          </a:solidFill>
        </p:spPr>
        <p:txBody>
          <a:bodyPr wrap="square">
            <a:noAutofit/>
          </a:bodyPr>
          <a:lstStyle>
            <a:lvl1pPr>
              <a:defRPr sz="1000"/>
            </a:lvl1pPr>
          </a:lstStyle>
          <a:p>
            <a:r>
              <a:rPr lang="id-ID"/>
              <a:t>-</a:t>
            </a:r>
            <a:endParaRPr lang="en-AU"/>
          </a:p>
        </p:txBody>
      </p:sp>
      <p:sp>
        <p:nvSpPr>
          <p:cNvPr id="24" name="Picture Placeholder 23"/>
          <p:cNvSpPr>
            <a:spLocks noGrp="1"/>
          </p:cNvSpPr>
          <p:nvPr>
            <p:ph type="pic" sz="quarter" idx="20" hasCustomPrompt="1"/>
          </p:nvPr>
        </p:nvSpPr>
        <p:spPr>
          <a:xfrm>
            <a:off x="7547587" y="3886200"/>
            <a:ext cx="1337103" cy="307975"/>
          </a:xfrm>
          <a:custGeom>
            <a:avLst/>
            <a:gdLst>
              <a:gd name="connsiteX0" fmla="*/ 88740 w 2673509"/>
              <a:gd name="connsiteY0" fmla="*/ 0 h 615950"/>
              <a:gd name="connsiteX1" fmla="*/ 2584769 w 2673509"/>
              <a:gd name="connsiteY1" fmla="*/ 0 h 615950"/>
              <a:gd name="connsiteX2" fmla="*/ 2673509 w 2673509"/>
              <a:gd name="connsiteY2" fmla="*/ 88740 h 615950"/>
              <a:gd name="connsiteX3" fmla="*/ 2673509 w 2673509"/>
              <a:gd name="connsiteY3" fmla="*/ 527210 h 615950"/>
              <a:gd name="connsiteX4" fmla="*/ 2584769 w 2673509"/>
              <a:gd name="connsiteY4" fmla="*/ 615950 h 615950"/>
              <a:gd name="connsiteX5" fmla="*/ 88740 w 2673509"/>
              <a:gd name="connsiteY5" fmla="*/ 615950 h 615950"/>
              <a:gd name="connsiteX6" fmla="*/ 0 w 2673509"/>
              <a:gd name="connsiteY6" fmla="*/ 527210 h 615950"/>
              <a:gd name="connsiteX7" fmla="*/ 0 w 2673509"/>
              <a:gd name="connsiteY7" fmla="*/ 88740 h 615950"/>
              <a:gd name="connsiteX8" fmla="*/ 88740 w 2673509"/>
              <a:gd name="connsiteY8"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509" h="615950">
                <a:moveTo>
                  <a:pt x="88740" y="0"/>
                </a:moveTo>
                <a:lnTo>
                  <a:pt x="2584769" y="0"/>
                </a:lnTo>
                <a:cubicBezTo>
                  <a:pt x="2633777" y="0"/>
                  <a:pt x="2673509" y="39730"/>
                  <a:pt x="2673509" y="88740"/>
                </a:cubicBezTo>
                <a:lnTo>
                  <a:pt x="2673509" y="527210"/>
                </a:lnTo>
                <a:cubicBezTo>
                  <a:pt x="2673509" y="576220"/>
                  <a:pt x="2633777" y="615950"/>
                  <a:pt x="2584769"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3"/>
          </a:solidFill>
        </p:spPr>
        <p:txBody>
          <a:bodyPr wrap="square">
            <a:noAutofit/>
          </a:bodyPr>
          <a:lstStyle>
            <a:lvl1pPr>
              <a:defRPr sz="1000"/>
            </a:lvl1pPr>
          </a:lstStyle>
          <a:p>
            <a:r>
              <a:rPr lang="id-ID"/>
              <a:t>-</a:t>
            </a:r>
            <a:endParaRPr lang="en-AU"/>
          </a:p>
        </p:txBody>
      </p:sp>
      <p:sp>
        <p:nvSpPr>
          <p:cNvPr id="27" name="Picture Placeholder 26"/>
          <p:cNvSpPr>
            <a:spLocks noGrp="1"/>
          </p:cNvSpPr>
          <p:nvPr>
            <p:ph type="pic" sz="quarter" idx="21" hasCustomPrompt="1"/>
          </p:nvPr>
        </p:nvSpPr>
        <p:spPr>
          <a:xfrm>
            <a:off x="10465051" y="3886200"/>
            <a:ext cx="1337102" cy="307975"/>
          </a:xfrm>
          <a:custGeom>
            <a:avLst/>
            <a:gdLst>
              <a:gd name="connsiteX0" fmla="*/ 88740 w 2673508"/>
              <a:gd name="connsiteY0" fmla="*/ 0 h 615950"/>
              <a:gd name="connsiteX1" fmla="*/ 536760 w 2673508"/>
              <a:gd name="connsiteY1" fmla="*/ 0 h 615950"/>
              <a:gd name="connsiteX2" fmla="*/ 859024 w 2673508"/>
              <a:gd name="connsiteY2" fmla="*/ 0 h 615950"/>
              <a:gd name="connsiteX3" fmla="*/ 2584768 w 2673508"/>
              <a:gd name="connsiteY3" fmla="*/ 0 h 615950"/>
              <a:gd name="connsiteX4" fmla="*/ 2673508 w 2673508"/>
              <a:gd name="connsiteY4" fmla="*/ 88740 h 615950"/>
              <a:gd name="connsiteX5" fmla="*/ 2673508 w 2673508"/>
              <a:gd name="connsiteY5" fmla="*/ 527210 h 615950"/>
              <a:gd name="connsiteX6" fmla="*/ 2584768 w 2673508"/>
              <a:gd name="connsiteY6" fmla="*/ 615950 h 615950"/>
              <a:gd name="connsiteX7" fmla="*/ 88740 w 2673508"/>
              <a:gd name="connsiteY7" fmla="*/ 615950 h 615950"/>
              <a:gd name="connsiteX8" fmla="*/ 0 w 2673508"/>
              <a:gd name="connsiteY8" fmla="*/ 527210 h 615950"/>
              <a:gd name="connsiteX9" fmla="*/ 0 w 2673508"/>
              <a:gd name="connsiteY9" fmla="*/ 88740 h 615950"/>
              <a:gd name="connsiteX10" fmla="*/ 88740 w 2673508"/>
              <a:gd name="connsiteY10"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3508" h="615950">
                <a:moveTo>
                  <a:pt x="88740" y="0"/>
                </a:moveTo>
                <a:lnTo>
                  <a:pt x="536760" y="0"/>
                </a:lnTo>
                <a:lnTo>
                  <a:pt x="859024" y="0"/>
                </a:lnTo>
                <a:lnTo>
                  <a:pt x="2584768" y="0"/>
                </a:lnTo>
                <a:cubicBezTo>
                  <a:pt x="2633778" y="0"/>
                  <a:pt x="2673508" y="39730"/>
                  <a:pt x="2673508" y="88740"/>
                </a:cubicBezTo>
                <a:lnTo>
                  <a:pt x="2673508" y="527210"/>
                </a:lnTo>
                <a:cubicBezTo>
                  <a:pt x="2673508" y="576220"/>
                  <a:pt x="2633778" y="615950"/>
                  <a:pt x="2584768" y="615950"/>
                </a:cubicBezTo>
                <a:lnTo>
                  <a:pt x="88740" y="615950"/>
                </a:lnTo>
                <a:cubicBezTo>
                  <a:pt x="39730" y="615950"/>
                  <a:pt x="0" y="576220"/>
                  <a:pt x="0" y="527210"/>
                </a:cubicBezTo>
                <a:lnTo>
                  <a:pt x="0" y="88740"/>
                </a:lnTo>
                <a:cubicBezTo>
                  <a:pt x="0" y="39730"/>
                  <a:pt x="39730" y="0"/>
                  <a:pt x="88740" y="0"/>
                </a:cubicBezTo>
                <a:close/>
              </a:path>
            </a:pathLst>
          </a:custGeom>
          <a:solidFill>
            <a:schemeClr val="accent4"/>
          </a:solidFill>
        </p:spPr>
        <p:txBody>
          <a:bodyPr wrap="square">
            <a:noAutofit/>
          </a:bodyPr>
          <a:lstStyle>
            <a:lvl1pPr>
              <a:defRPr sz="1000"/>
            </a:lvl1pPr>
          </a:lstStyle>
          <a:p>
            <a:r>
              <a:rPr lang="id-ID"/>
              <a:t>-</a:t>
            </a:r>
            <a:endParaRPr lang="en-AU"/>
          </a:p>
        </p:txBody>
      </p:sp>
      <p:sp>
        <p:nvSpPr>
          <p:cNvPr id="29" name="Text Placeholder 28"/>
          <p:cNvSpPr>
            <a:spLocks noGrp="1"/>
          </p:cNvSpPr>
          <p:nvPr>
            <p:ph type="body" sz="quarter" idx="22" hasCustomPrompt="1"/>
          </p:nvPr>
        </p:nvSpPr>
        <p:spPr>
          <a:xfrm>
            <a:off x="1826101"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0" name="Text Placeholder 28"/>
          <p:cNvSpPr>
            <a:spLocks noGrp="1"/>
          </p:cNvSpPr>
          <p:nvPr>
            <p:ph type="body" sz="quarter" idx="23" hasCustomPrompt="1"/>
          </p:nvPr>
        </p:nvSpPr>
        <p:spPr>
          <a:xfrm>
            <a:off x="4725317"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1" name="Text Placeholder 28"/>
          <p:cNvSpPr>
            <a:spLocks noGrp="1"/>
          </p:cNvSpPr>
          <p:nvPr>
            <p:ph type="body" sz="quarter" idx="24" hasCustomPrompt="1"/>
          </p:nvPr>
        </p:nvSpPr>
        <p:spPr>
          <a:xfrm>
            <a:off x="7638044"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2" name="Text Placeholder 28"/>
          <p:cNvSpPr>
            <a:spLocks noGrp="1"/>
          </p:cNvSpPr>
          <p:nvPr>
            <p:ph type="body" sz="quarter" idx="25" hasCustomPrompt="1"/>
          </p:nvPr>
        </p:nvSpPr>
        <p:spPr>
          <a:xfrm>
            <a:off x="10555508" y="3948906"/>
            <a:ext cx="1156188" cy="182563"/>
          </a:xfrm>
        </p:spPr>
        <p:txBody>
          <a:bodyPr>
            <a:noAutofit/>
          </a:bodyPr>
          <a:lstStyle>
            <a:lvl1pPr>
              <a:defRPr sz="1200">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34" name="Text Placeholder 33"/>
          <p:cNvSpPr>
            <a:spLocks noGrp="1"/>
          </p:cNvSpPr>
          <p:nvPr>
            <p:ph type="body" sz="quarter" idx="26" hasCustomPrompt="1"/>
          </p:nvPr>
        </p:nvSpPr>
        <p:spPr>
          <a:xfrm>
            <a:off x="443029" y="5002213"/>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5" name="Text Placeholder 33"/>
          <p:cNvSpPr>
            <a:spLocks noGrp="1"/>
          </p:cNvSpPr>
          <p:nvPr>
            <p:ph type="body" sz="quarter" idx="27" hasCustomPrompt="1"/>
          </p:nvPr>
        </p:nvSpPr>
        <p:spPr>
          <a:xfrm>
            <a:off x="443029" y="530701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6" name="Text Placeholder 33"/>
          <p:cNvSpPr>
            <a:spLocks noGrp="1"/>
          </p:cNvSpPr>
          <p:nvPr>
            <p:ph type="body" sz="quarter" idx="28" hasCustomPrompt="1"/>
          </p:nvPr>
        </p:nvSpPr>
        <p:spPr>
          <a:xfrm>
            <a:off x="3342245" y="5002213"/>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7" name="Text Placeholder 33"/>
          <p:cNvSpPr>
            <a:spLocks noGrp="1"/>
          </p:cNvSpPr>
          <p:nvPr>
            <p:ph type="body" sz="quarter" idx="29" hasCustomPrompt="1"/>
          </p:nvPr>
        </p:nvSpPr>
        <p:spPr>
          <a:xfrm>
            <a:off x="3342245" y="530701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8" name="Text Placeholder 33"/>
          <p:cNvSpPr>
            <a:spLocks noGrp="1"/>
          </p:cNvSpPr>
          <p:nvPr>
            <p:ph type="body" sz="quarter" idx="30" hasCustomPrompt="1"/>
          </p:nvPr>
        </p:nvSpPr>
        <p:spPr>
          <a:xfrm>
            <a:off x="6277957" y="5000526"/>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9" name="Text Placeholder 33"/>
          <p:cNvSpPr>
            <a:spLocks noGrp="1"/>
          </p:cNvSpPr>
          <p:nvPr>
            <p:ph type="body" sz="quarter" idx="31" hasCustomPrompt="1"/>
          </p:nvPr>
        </p:nvSpPr>
        <p:spPr>
          <a:xfrm>
            <a:off x="6277957" y="5305327"/>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0" name="Text Placeholder 33"/>
          <p:cNvSpPr>
            <a:spLocks noGrp="1"/>
          </p:cNvSpPr>
          <p:nvPr>
            <p:ph type="body" sz="quarter" idx="32" hasCustomPrompt="1"/>
          </p:nvPr>
        </p:nvSpPr>
        <p:spPr>
          <a:xfrm>
            <a:off x="9177174" y="5000526"/>
            <a:ext cx="2539260" cy="207963"/>
          </a:xfrm>
        </p:spPr>
        <p:txBody>
          <a:bodyPr>
            <a:noAutofit/>
          </a:bodyPr>
          <a:lstStyle>
            <a:lvl1pPr algn="ctr">
              <a:defRPr sz="14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41" name="Text Placeholder 33"/>
          <p:cNvSpPr>
            <a:spLocks noGrp="1"/>
          </p:cNvSpPr>
          <p:nvPr>
            <p:ph type="body" sz="quarter" idx="33" hasCustomPrompt="1"/>
          </p:nvPr>
        </p:nvSpPr>
        <p:spPr>
          <a:xfrm>
            <a:off x="9177174" y="5305327"/>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652863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9527"/>
            <a:ext cx="10515600" cy="760599"/>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7" name="Picture Placeholder 8"/>
          <p:cNvSpPr>
            <a:spLocks noGrp="1"/>
          </p:cNvSpPr>
          <p:nvPr>
            <p:ph type="pic" sz="quarter" idx="14" hasCustomPrompt="1"/>
          </p:nvPr>
        </p:nvSpPr>
        <p:spPr>
          <a:xfrm>
            <a:off x="801896" y="1989324"/>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5" hasCustomPrompt="1"/>
          </p:nvPr>
        </p:nvSpPr>
        <p:spPr>
          <a:xfrm>
            <a:off x="3107079" y="1989324"/>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6" hasCustomPrompt="1"/>
          </p:nvPr>
        </p:nvSpPr>
        <p:spPr>
          <a:xfrm>
            <a:off x="801896" y="4052047"/>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2" name="Picture Placeholder 8"/>
          <p:cNvSpPr>
            <a:spLocks noGrp="1"/>
          </p:cNvSpPr>
          <p:nvPr>
            <p:ph type="pic" sz="quarter" idx="17" hasCustomPrompt="1"/>
          </p:nvPr>
        </p:nvSpPr>
        <p:spPr>
          <a:xfrm>
            <a:off x="3107079" y="4052047"/>
            <a:ext cx="2089974" cy="1856535"/>
          </a:xfrm>
          <a:solidFill>
            <a:schemeClr val="bg1">
              <a:lumMod val="95000"/>
            </a:schemeClr>
          </a:solidFill>
        </p:spPr>
        <p:txBody>
          <a:bodyPr>
            <a:normAutofit/>
          </a:bodyPr>
          <a:lstStyle>
            <a:lvl1pPr>
              <a:defRPr sz="1600"/>
            </a:lvl1pPr>
          </a:lstStyle>
          <a:p>
            <a:r>
              <a:rPr lang="id-ID"/>
              <a:t>Pic</a:t>
            </a:r>
            <a:endParaRPr lang="en-AU"/>
          </a:p>
        </p:txBody>
      </p:sp>
      <p:sp>
        <p:nvSpPr>
          <p:cNvPr id="13" name="Text Placeholder 33"/>
          <p:cNvSpPr>
            <a:spLocks noGrp="1"/>
          </p:cNvSpPr>
          <p:nvPr>
            <p:ph type="body" sz="quarter" idx="26" hasCustomPrompt="1"/>
          </p:nvPr>
        </p:nvSpPr>
        <p:spPr>
          <a:xfrm>
            <a:off x="6108704" y="2646549"/>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4" name="Text Placeholder 33"/>
          <p:cNvSpPr>
            <a:spLocks noGrp="1"/>
          </p:cNvSpPr>
          <p:nvPr>
            <p:ph type="body" sz="quarter" idx="27" hasCustomPrompt="1"/>
          </p:nvPr>
        </p:nvSpPr>
        <p:spPr>
          <a:xfrm>
            <a:off x="6108703" y="323767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8" hasCustomPrompt="1"/>
          </p:nvPr>
        </p:nvSpPr>
        <p:spPr>
          <a:xfrm>
            <a:off x="6108704" y="2942112"/>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Text Placeholder 33"/>
          <p:cNvSpPr>
            <a:spLocks noGrp="1"/>
          </p:cNvSpPr>
          <p:nvPr>
            <p:ph type="body" sz="quarter" idx="29" hasCustomPrompt="1"/>
          </p:nvPr>
        </p:nvSpPr>
        <p:spPr>
          <a:xfrm>
            <a:off x="8836271" y="2646549"/>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30" hasCustomPrompt="1"/>
          </p:nvPr>
        </p:nvSpPr>
        <p:spPr>
          <a:xfrm>
            <a:off x="8836271" y="3237674"/>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Text Placeholder 33"/>
          <p:cNvSpPr>
            <a:spLocks noGrp="1"/>
          </p:cNvSpPr>
          <p:nvPr>
            <p:ph type="body" sz="quarter" idx="31" hasCustomPrompt="1"/>
          </p:nvPr>
        </p:nvSpPr>
        <p:spPr>
          <a:xfrm>
            <a:off x="8836271" y="2942112"/>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1" name="Text Placeholder 33"/>
          <p:cNvSpPr>
            <a:spLocks noGrp="1"/>
          </p:cNvSpPr>
          <p:nvPr>
            <p:ph type="body" sz="quarter" idx="32" hasCustomPrompt="1"/>
          </p:nvPr>
        </p:nvSpPr>
        <p:spPr>
          <a:xfrm>
            <a:off x="6105016" y="4048643"/>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2" name="Text Placeholder 33"/>
          <p:cNvSpPr>
            <a:spLocks noGrp="1"/>
          </p:cNvSpPr>
          <p:nvPr>
            <p:ph type="body" sz="quarter" idx="33" hasCustomPrompt="1"/>
          </p:nvPr>
        </p:nvSpPr>
        <p:spPr>
          <a:xfrm>
            <a:off x="6105015" y="4639769"/>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3" name="Text Placeholder 33"/>
          <p:cNvSpPr>
            <a:spLocks noGrp="1"/>
          </p:cNvSpPr>
          <p:nvPr>
            <p:ph type="body" sz="quarter" idx="34" hasCustomPrompt="1"/>
          </p:nvPr>
        </p:nvSpPr>
        <p:spPr>
          <a:xfrm>
            <a:off x="6105016" y="4344206"/>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4" name="Text Placeholder 33"/>
          <p:cNvSpPr>
            <a:spLocks noGrp="1"/>
          </p:cNvSpPr>
          <p:nvPr>
            <p:ph type="body" sz="quarter" idx="35" hasCustomPrompt="1"/>
          </p:nvPr>
        </p:nvSpPr>
        <p:spPr>
          <a:xfrm>
            <a:off x="8832583" y="4048643"/>
            <a:ext cx="2539260"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5" name="Text Placeholder 33"/>
          <p:cNvSpPr>
            <a:spLocks noGrp="1"/>
          </p:cNvSpPr>
          <p:nvPr>
            <p:ph type="body" sz="quarter" idx="36" hasCustomPrompt="1"/>
          </p:nvPr>
        </p:nvSpPr>
        <p:spPr>
          <a:xfrm>
            <a:off x="8832583" y="4639769"/>
            <a:ext cx="2539260" cy="556758"/>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6" name="Text Placeholder 33"/>
          <p:cNvSpPr>
            <a:spLocks noGrp="1"/>
          </p:cNvSpPr>
          <p:nvPr>
            <p:ph type="body" sz="quarter" idx="37" hasCustomPrompt="1"/>
          </p:nvPr>
        </p:nvSpPr>
        <p:spPr>
          <a:xfrm>
            <a:off x="8832583" y="4344206"/>
            <a:ext cx="2539260"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5483621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4646"/>
            <a:ext cx="10515600" cy="735480"/>
          </a:xfrm>
        </p:spPr>
        <p:txBody>
          <a:bodyPr/>
          <a:lstStyle>
            <a:lvl1pPr algn="ct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838200" y="1000125"/>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10" name="Picture Placeholder 9"/>
          <p:cNvSpPr>
            <a:spLocks noGrp="1"/>
          </p:cNvSpPr>
          <p:nvPr>
            <p:ph type="pic" sz="quarter" idx="13" hasCustomPrompt="1"/>
          </p:nvPr>
        </p:nvSpPr>
        <p:spPr>
          <a:xfrm>
            <a:off x="608249"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1" name="Picture Placeholder 10"/>
          <p:cNvSpPr>
            <a:spLocks noGrp="1"/>
          </p:cNvSpPr>
          <p:nvPr>
            <p:ph type="pic" sz="quarter" idx="14" hasCustomPrompt="1"/>
          </p:nvPr>
        </p:nvSpPr>
        <p:spPr>
          <a:xfrm>
            <a:off x="2930533"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2" name="Picture Placeholder 11"/>
          <p:cNvSpPr>
            <a:spLocks noGrp="1"/>
          </p:cNvSpPr>
          <p:nvPr>
            <p:ph type="pic" sz="quarter" idx="15" hasCustomPrompt="1"/>
          </p:nvPr>
        </p:nvSpPr>
        <p:spPr>
          <a:xfrm>
            <a:off x="5252817"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3" name="Picture Placeholder 12"/>
          <p:cNvSpPr>
            <a:spLocks noGrp="1"/>
          </p:cNvSpPr>
          <p:nvPr>
            <p:ph type="pic" sz="quarter" idx="16" hasCustomPrompt="1"/>
          </p:nvPr>
        </p:nvSpPr>
        <p:spPr>
          <a:xfrm>
            <a:off x="7575102" y="1998571"/>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4" name="Picture Placeholder 13"/>
          <p:cNvSpPr>
            <a:spLocks noGrp="1"/>
          </p:cNvSpPr>
          <p:nvPr>
            <p:ph type="pic" sz="quarter" idx="17" hasCustomPrompt="1"/>
          </p:nvPr>
        </p:nvSpPr>
        <p:spPr>
          <a:xfrm>
            <a:off x="9897386" y="1968410"/>
            <a:ext cx="1686364" cy="1685925"/>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p:spPr>
        <p:txBody>
          <a:bodyPr wrap="square">
            <a:noAutofit/>
          </a:bodyPr>
          <a:lstStyle>
            <a:lvl1pPr>
              <a:defRPr sz="1200"/>
            </a:lvl1pPr>
          </a:lstStyle>
          <a:p>
            <a:r>
              <a:rPr lang="id-ID"/>
              <a:t>Pic</a:t>
            </a:r>
            <a:endParaRPr lang="en-AU"/>
          </a:p>
        </p:txBody>
      </p:sp>
      <p:sp>
        <p:nvSpPr>
          <p:cNvPr id="15" name="Text Placeholder 33"/>
          <p:cNvSpPr>
            <a:spLocks noGrp="1"/>
          </p:cNvSpPr>
          <p:nvPr>
            <p:ph type="body" sz="quarter" idx="26" hasCustomPrompt="1"/>
          </p:nvPr>
        </p:nvSpPr>
        <p:spPr>
          <a:xfrm>
            <a:off x="483271"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6" name="Text Placeholder 33"/>
          <p:cNvSpPr>
            <a:spLocks noGrp="1"/>
          </p:cNvSpPr>
          <p:nvPr>
            <p:ph type="body" sz="quarter" idx="27" hasCustomPrompt="1"/>
          </p:nvPr>
        </p:nvSpPr>
        <p:spPr>
          <a:xfrm>
            <a:off x="483271"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28" hasCustomPrompt="1"/>
          </p:nvPr>
        </p:nvSpPr>
        <p:spPr>
          <a:xfrm>
            <a:off x="483271"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0" name="Text Placeholder 33"/>
          <p:cNvSpPr>
            <a:spLocks noGrp="1"/>
          </p:cNvSpPr>
          <p:nvPr>
            <p:ph type="body" sz="quarter" idx="29" hasCustomPrompt="1"/>
          </p:nvPr>
        </p:nvSpPr>
        <p:spPr>
          <a:xfrm>
            <a:off x="2808253"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1" name="Text Placeholder 33"/>
          <p:cNvSpPr>
            <a:spLocks noGrp="1"/>
          </p:cNvSpPr>
          <p:nvPr>
            <p:ph type="body" sz="quarter" idx="30" hasCustomPrompt="1"/>
          </p:nvPr>
        </p:nvSpPr>
        <p:spPr>
          <a:xfrm>
            <a:off x="2808252"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2" name="Text Placeholder 33"/>
          <p:cNvSpPr>
            <a:spLocks noGrp="1"/>
          </p:cNvSpPr>
          <p:nvPr>
            <p:ph type="body" sz="quarter" idx="31" hasCustomPrompt="1"/>
          </p:nvPr>
        </p:nvSpPr>
        <p:spPr>
          <a:xfrm>
            <a:off x="2808253"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3" name="Text Placeholder 33"/>
          <p:cNvSpPr>
            <a:spLocks noGrp="1"/>
          </p:cNvSpPr>
          <p:nvPr>
            <p:ph type="body" sz="quarter" idx="32" hasCustomPrompt="1"/>
          </p:nvPr>
        </p:nvSpPr>
        <p:spPr>
          <a:xfrm>
            <a:off x="5133234"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4" name="Text Placeholder 33"/>
          <p:cNvSpPr>
            <a:spLocks noGrp="1"/>
          </p:cNvSpPr>
          <p:nvPr>
            <p:ph type="body" sz="quarter" idx="33" hasCustomPrompt="1"/>
          </p:nvPr>
        </p:nvSpPr>
        <p:spPr>
          <a:xfrm>
            <a:off x="5133233"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5" name="Text Placeholder 33"/>
          <p:cNvSpPr>
            <a:spLocks noGrp="1"/>
          </p:cNvSpPr>
          <p:nvPr>
            <p:ph type="body" sz="quarter" idx="34" hasCustomPrompt="1"/>
          </p:nvPr>
        </p:nvSpPr>
        <p:spPr>
          <a:xfrm>
            <a:off x="5133234"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6" name="Text Placeholder 33"/>
          <p:cNvSpPr>
            <a:spLocks noGrp="1"/>
          </p:cNvSpPr>
          <p:nvPr>
            <p:ph type="body" sz="quarter" idx="35" hasCustomPrompt="1"/>
          </p:nvPr>
        </p:nvSpPr>
        <p:spPr>
          <a:xfrm>
            <a:off x="7458215" y="402218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37" name="Text Placeholder 33"/>
          <p:cNvSpPr>
            <a:spLocks noGrp="1"/>
          </p:cNvSpPr>
          <p:nvPr>
            <p:ph type="body" sz="quarter" idx="36" hasCustomPrompt="1"/>
          </p:nvPr>
        </p:nvSpPr>
        <p:spPr>
          <a:xfrm>
            <a:off x="7458214" y="4693987"/>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8" name="Text Placeholder 33"/>
          <p:cNvSpPr>
            <a:spLocks noGrp="1"/>
          </p:cNvSpPr>
          <p:nvPr>
            <p:ph type="body" sz="quarter" idx="37" hasCustomPrompt="1"/>
          </p:nvPr>
        </p:nvSpPr>
        <p:spPr>
          <a:xfrm>
            <a:off x="7458215" y="4317743"/>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39" name="Text Placeholder 33"/>
          <p:cNvSpPr>
            <a:spLocks noGrp="1"/>
          </p:cNvSpPr>
          <p:nvPr>
            <p:ph type="body" sz="quarter" idx="38" hasCustomPrompt="1"/>
          </p:nvPr>
        </p:nvSpPr>
        <p:spPr>
          <a:xfrm>
            <a:off x="9783195" y="4037261"/>
            <a:ext cx="1862155" cy="207963"/>
          </a:xfrm>
        </p:spPr>
        <p:txBody>
          <a:bodyPr>
            <a:noAutofit/>
          </a:bodyPr>
          <a:lstStyle>
            <a:lvl1pPr algn="ctr">
              <a:defRPr sz="1600">
                <a:solidFill>
                  <a:schemeClr val="tx1">
                    <a:lumMod val="75000"/>
                    <a:lumOff val="25000"/>
                  </a:schemeClr>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40" name="Text Placeholder 33"/>
          <p:cNvSpPr>
            <a:spLocks noGrp="1"/>
          </p:cNvSpPr>
          <p:nvPr>
            <p:ph type="body" sz="quarter" idx="39" hasCustomPrompt="1"/>
          </p:nvPr>
        </p:nvSpPr>
        <p:spPr>
          <a:xfrm>
            <a:off x="9783195" y="4709068"/>
            <a:ext cx="1862155" cy="911803"/>
          </a:xfrm>
        </p:spPr>
        <p:txBody>
          <a:bodyPr>
            <a:noAutofit/>
          </a:bodyPr>
          <a:lstStyle>
            <a:lvl1pPr algn="ctr">
              <a:defRPr sz="1200">
                <a:solidFill>
                  <a:schemeClr val="tx1">
                    <a:lumMod val="50000"/>
                    <a:lumOff val="50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41" name="Text Placeholder 33"/>
          <p:cNvSpPr>
            <a:spLocks noGrp="1"/>
          </p:cNvSpPr>
          <p:nvPr>
            <p:ph type="body" sz="quarter" idx="40" hasCustomPrompt="1"/>
          </p:nvPr>
        </p:nvSpPr>
        <p:spPr>
          <a:xfrm>
            <a:off x="9783195" y="4332824"/>
            <a:ext cx="1862155" cy="207963"/>
          </a:xfrm>
        </p:spPr>
        <p:txBody>
          <a:bodyPr>
            <a:noAutofit/>
          </a:bodyPr>
          <a:lstStyle>
            <a:lvl1pPr algn="ctr">
              <a:defRPr sz="1200" i="1">
                <a:solidFill>
                  <a:schemeClr val="tx1">
                    <a:lumMod val="75000"/>
                    <a:lumOff val="25000"/>
                  </a:schemeClr>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761882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7942"/>
            <a:ext cx="5030729" cy="528638"/>
          </a:xfrm>
        </p:spPr>
        <p:txBody>
          <a:bodyPr>
            <a:noAutofit/>
          </a:bodyPr>
          <a:lstStyle>
            <a:lvl1pPr algn="l">
              <a:defRPr sz="2700">
                <a:solidFill>
                  <a:schemeClr val="tx1">
                    <a:lumMod val="75000"/>
                    <a:lumOff val="25000"/>
                  </a:schemeClr>
                </a:solidFill>
              </a:defRPr>
            </a:lvl1pPr>
          </a:lstStyle>
          <a:p>
            <a:endParaRPr lang="en-US"/>
          </a:p>
        </p:txBody>
      </p:sp>
      <p:sp>
        <p:nvSpPr>
          <p:cNvPr id="3" name="Content Placeholder 2"/>
          <p:cNvSpPr>
            <a:spLocks noGrp="1"/>
          </p:cNvSpPr>
          <p:nvPr>
            <p:ph idx="1"/>
          </p:nvPr>
        </p:nvSpPr>
        <p:spPr>
          <a:xfrm>
            <a:off x="838200" y="876580"/>
            <a:ext cx="5030729" cy="228600"/>
          </a:xfrm>
        </p:spPr>
        <p:txBody>
          <a:bodyPr>
            <a:normAutofit/>
          </a:bodyPr>
          <a:lstStyle>
            <a:lvl1pPr marL="0" indent="0" algn="l">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4" name="Date Placeholder 3"/>
          <p:cNvSpPr>
            <a:spLocks noGrp="1"/>
          </p:cNvSpPr>
          <p:nvPr>
            <p:ph type="dt" sz="half" idx="10"/>
          </p:nvPr>
        </p:nvSpPr>
        <p:spPr/>
        <p:txBody>
          <a:bodyPr/>
          <a:lstStyle/>
          <a:p>
            <a:fld id="{D10A8127-CC2B-4D43-81E8-C155223775C4}" type="datetimeFigureOut">
              <a:rPr lang="en-AU" smtClean="0"/>
              <a:t>15/11/2023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98901E3-7B68-4C00-B324-69E331EF3513}" type="slidenum">
              <a:rPr lang="en-AU" smtClean="0"/>
              <a:t>‹#›</a:t>
            </a:fld>
            <a:endParaRPr lang="en-AU"/>
          </a:p>
        </p:txBody>
      </p:sp>
      <p:sp>
        <p:nvSpPr>
          <p:cNvPr id="9" name="Picture Placeholder 8"/>
          <p:cNvSpPr>
            <a:spLocks noGrp="1"/>
          </p:cNvSpPr>
          <p:nvPr>
            <p:ph type="pic" sz="quarter" idx="14" hasCustomPrompt="1"/>
          </p:nvPr>
        </p:nvSpPr>
        <p:spPr>
          <a:xfrm>
            <a:off x="0" y="1927272"/>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15" hasCustomPrompt="1"/>
          </p:nvPr>
        </p:nvSpPr>
        <p:spPr>
          <a:xfrm>
            <a:off x="3228134" y="1927272"/>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16" hasCustomPrompt="1"/>
          </p:nvPr>
        </p:nvSpPr>
        <p:spPr>
          <a:xfrm>
            <a:off x="0" y="378380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17" hasCustomPrompt="1"/>
          </p:nvPr>
        </p:nvSpPr>
        <p:spPr>
          <a:xfrm>
            <a:off x="3228134" y="3783807"/>
            <a:ext cx="3228135" cy="1856535"/>
          </a:xfrm>
          <a:solidFill>
            <a:schemeClr val="bg1">
              <a:lumMod val="95000"/>
            </a:schemeClr>
          </a:solidFill>
        </p:spPr>
        <p:txBody>
          <a:bodyPr>
            <a:normAutofit/>
          </a:bodyPr>
          <a:lstStyle>
            <a:lvl1pPr>
              <a:defRPr sz="1600"/>
            </a:lvl1pPr>
          </a:lstStyle>
          <a:p>
            <a:r>
              <a:rPr lang="id-ID"/>
              <a:t>Pic</a:t>
            </a:r>
            <a:endParaRPr lang="en-AU"/>
          </a:p>
        </p:txBody>
      </p:sp>
      <p:sp>
        <p:nvSpPr>
          <p:cNvPr id="16" name="Picture Placeholder 8"/>
          <p:cNvSpPr>
            <a:spLocks noGrp="1"/>
          </p:cNvSpPr>
          <p:nvPr>
            <p:ph type="pic" sz="quarter" idx="23" hasCustomPrompt="1"/>
          </p:nvPr>
        </p:nvSpPr>
        <p:spPr>
          <a:xfrm>
            <a:off x="1964167" y="3487150"/>
            <a:ext cx="1263968" cy="296657"/>
          </a:xfrm>
          <a:solidFill>
            <a:schemeClr val="accent1"/>
          </a:solidFill>
        </p:spPr>
        <p:txBody>
          <a:bodyPr>
            <a:normAutofit/>
          </a:bodyPr>
          <a:lstStyle>
            <a:lvl1pPr>
              <a:defRPr sz="800"/>
            </a:lvl1pPr>
          </a:lstStyle>
          <a:p>
            <a:r>
              <a:rPr lang="id-ID"/>
              <a:t>-</a:t>
            </a:r>
            <a:endParaRPr lang="en-AU"/>
          </a:p>
        </p:txBody>
      </p:sp>
      <p:sp>
        <p:nvSpPr>
          <p:cNvPr id="15" name="Text Placeholder 28"/>
          <p:cNvSpPr>
            <a:spLocks noGrp="1"/>
          </p:cNvSpPr>
          <p:nvPr>
            <p:ph type="body" sz="quarter" idx="22" hasCustomPrompt="1"/>
          </p:nvPr>
        </p:nvSpPr>
        <p:spPr>
          <a:xfrm>
            <a:off x="2023867" y="3536950"/>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7" name="Picture Placeholder 8"/>
          <p:cNvSpPr>
            <a:spLocks noGrp="1"/>
          </p:cNvSpPr>
          <p:nvPr>
            <p:ph type="pic" sz="quarter" idx="24" hasCustomPrompt="1"/>
          </p:nvPr>
        </p:nvSpPr>
        <p:spPr>
          <a:xfrm>
            <a:off x="3228135" y="3783807"/>
            <a:ext cx="1263968" cy="296657"/>
          </a:xfrm>
          <a:solidFill>
            <a:schemeClr val="accent4"/>
          </a:solidFill>
        </p:spPr>
        <p:txBody>
          <a:bodyPr>
            <a:normAutofit/>
          </a:bodyPr>
          <a:lstStyle>
            <a:lvl1pPr>
              <a:defRPr sz="800"/>
            </a:lvl1pPr>
          </a:lstStyle>
          <a:p>
            <a:r>
              <a:rPr lang="id-ID"/>
              <a:t>-</a:t>
            </a:r>
            <a:endParaRPr lang="en-AU"/>
          </a:p>
        </p:txBody>
      </p:sp>
      <p:sp>
        <p:nvSpPr>
          <p:cNvPr id="18" name="Text Placeholder 28"/>
          <p:cNvSpPr>
            <a:spLocks noGrp="1"/>
          </p:cNvSpPr>
          <p:nvPr>
            <p:ph type="body" sz="quarter" idx="25" hasCustomPrompt="1"/>
          </p:nvPr>
        </p:nvSpPr>
        <p:spPr>
          <a:xfrm>
            <a:off x="3287835" y="3833607"/>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9" name="Picture Placeholder 8"/>
          <p:cNvSpPr>
            <a:spLocks noGrp="1"/>
          </p:cNvSpPr>
          <p:nvPr>
            <p:ph type="pic" sz="quarter" idx="26" hasCustomPrompt="1"/>
          </p:nvPr>
        </p:nvSpPr>
        <p:spPr>
          <a:xfrm>
            <a:off x="3228135" y="3487150"/>
            <a:ext cx="1263968" cy="296657"/>
          </a:xfrm>
          <a:solidFill>
            <a:schemeClr val="accent2"/>
          </a:solidFill>
        </p:spPr>
        <p:txBody>
          <a:bodyPr>
            <a:normAutofit/>
          </a:bodyPr>
          <a:lstStyle>
            <a:lvl1pPr>
              <a:defRPr sz="800"/>
            </a:lvl1pPr>
          </a:lstStyle>
          <a:p>
            <a:r>
              <a:rPr lang="id-ID"/>
              <a:t>-</a:t>
            </a:r>
            <a:endParaRPr lang="en-AU"/>
          </a:p>
        </p:txBody>
      </p:sp>
      <p:sp>
        <p:nvSpPr>
          <p:cNvPr id="20" name="Text Placeholder 28"/>
          <p:cNvSpPr>
            <a:spLocks noGrp="1"/>
          </p:cNvSpPr>
          <p:nvPr>
            <p:ph type="body" sz="quarter" idx="27" hasCustomPrompt="1"/>
          </p:nvPr>
        </p:nvSpPr>
        <p:spPr>
          <a:xfrm>
            <a:off x="3287835" y="3536950"/>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21" name="Picture Placeholder 8"/>
          <p:cNvSpPr>
            <a:spLocks noGrp="1"/>
          </p:cNvSpPr>
          <p:nvPr>
            <p:ph type="pic" sz="quarter" idx="28" hasCustomPrompt="1"/>
          </p:nvPr>
        </p:nvSpPr>
        <p:spPr>
          <a:xfrm>
            <a:off x="1964167" y="3783807"/>
            <a:ext cx="1263968" cy="296657"/>
          </a:xfrm>
          <a:solidFill>
            <a:schemeClr val="accent3"/>
          </a:solidFill>
        </p:spPr>
        <p:txBody>
          <a:bodyPr>
            <a:normAutofit/>
          </a:bodyPr>
          <a:lstStyle>
            <a:lvl1pPr>
              <a:defRPr sz="800"/>
            </a:lvl1pPr>
          </a:lstStyle>
          <a:p>
            <a:r>
              <a:rPr lang="id-ID"/>
              <a:t>-</a:t>
            </a:r>
            <a:endParaRPr lang="en-AU"/>
          </a:p>
        </p:txBody>
      </p:sp>
      <p:sp>
        <p:nvSpPr>
          <p:cNvPr id="22" name="Text Placeholder 28"/>
          <p:cNvSpPr>
            <a:spLocks noGrp="1"/>
          </p:cNvSpPr>
          <p:nvPr>
            <p:ph type="body" sz="quarter" idx="29" hasCustomPrompt="1"/>
          </p:nvPr>
        </p:nvSpPr>
        <p:spPr>
          <a:xfrm>
            <a:off x="2023867" y="3833607"/>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3738782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0"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18" hasCustomPrompt="1"/>
          </p:nvPr>
        </p:nvSpPr>
        <p:spPr>
          <a:xfrm>
            <a:off x="6076945"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9"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0" hasCustomPrompt="1"/>
          </p:nvPr>
        </p:nvSpPr>
        <p:spPr>
          <a:xfrm>
            <a:off x="6076946"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0" name="Picture Placeholder 8"/>
          <p:cNvSpPr>
            <a:spLocks noGrp="1"/>
          </p:cNvSpPr>
          <p:nvPr>
            <p:ph type="pic" sz="quarter" idx="21" hasCustomPrompt="1"/>
          </p:nvPr>
        </p:nvSpPr>
        <p:spPr>
          <a:xfrm>
            <a:off x="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22" hasCustomPrompt="1"/>
          </p:nvPr>
        </p:nvSpPr>
        <p:spPr>
          <a:xfrm>
            <a:off x="6067792" y="4572000"/>
            <a:ext cx="6124209"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3" hasCustomPrompt="1"/>
          </p:nvPr>
        </p:nvSpPr>
        <p:spPr>
          <a:xfrm>
            <a:off x="2406488" y="994672"/>
            <a:ext cx="1263968" cy="296657"/>
          </a:xfrm>
          <a:solidFill>
            <a:schemeClr val="accent1"/>
          </a:solidFill>
        </p:spPr>
        <p:txBody>
          <a:bodyPr>
            <a:normAutofit/>
          </a:bodyPr>
          <a:lstStyle>
            <a:lvl1pPr>
              <a:defRPr sz="800"/>
            </a:lvl1pPr>
          </a:lstStyle>
          <a:p>
            <a:r>
              <a:rPr lang="id-ID"/>
              <a:t>-</a:t>
            </a:r>
            <a:endParaRPr lang="en-AU"/>
          </a:p>
        </p:txBody>
      </p:sp>
      <p:sp>
        <p:nvSpPr>
          <p:cNvPr id="14" name="Text Placeholder 28"/>
          <p:cNvSpPr>
            <a:spLocks noGrp="1"/>
          </p:cNvSpPr>
          <p:nvPr>
            <p:ph type="body" sz="quarter" idx="24" hasCustomPrompt="1"/>
          </p:nvPr>
        </p:nvSpPr>
        <p:spPr>
          <a:xfrm>
            <a:off x="2466189" y="1044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5" name="Picture Placeholder 8"/>
          <p:cNvSpPr>
            <a:spLocks noGrp="1"/>
          </p:cNvSpPr>
          <p:nvPr>
            <p:ph type="pic" sz="quarter" idx="25" hasCustomPrompt="1"/>
          </p:nvPr>
        </p:nvSpPr>
        <p:spPr>
          <a:xfrm>
            <a:off x="8502489" y="3280672"/>
            <a:ext cx="1263968" cy="296657"/>
          </a:xfrm>
          <a:solidFill>
            <a:schemeClr val="accent2"/>
          </a:solidFill>
        </p:spPr>
        <p:txBody>
          <a:bodyPr>
            <a:normAutofit/>
          </a:bodyPr>
          <a:lstStyle>
            <a:lvl1pPr>
              <a:defRPr sz="800"/>
            </a:lvl1pPr>
          </a:lstStyle>
          <a:p>
            <a:r>
              <a:rPr lang="id-ID"/>
              <a:t>-</a:t>
            </a:r>
            <a:endParaRPr lang="en-AU"/>
          </a:p>
        </p:txBody>
      </p:sp>
      <p:sp>
        <p:nvSpPr>
          <p:cNvPr id="16" name="Text Placeholder 28"/>
          <p:cNvSpPr>
            <a:spLocks noGrp="1"/>
          </p:cNvSpPr>
          <p:nvPr>
            <p:ph type="body" sz="quarter" idx="26" hasCustomPrompt="1"/>
          </p:nvPr>
        </p:nvSpPr>
        <p:spPr>
          <a:xfrm>
            <a:off x="8562189" y="3330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7" name="Picture Placeholder 8"/>
          <p:cNvSpPr>
            <a:spLocks noGrp="1"/>
          </p:cNvSpPr>
          <p:nvPr>
            <p:ph type="pic" sz="quarter" idx="27" hasCustomPrompt="1"/>
          </p:nvPr>
        </p:nvSpPr>
        <p:spPr>
          <a:xfrm>
            <a:off x="2454568" y="5566672"/>
            <a:ext cx="1263968" cy="296657"/>
          </a:xfrm>
          <a:solidFill>
            <a:schemeClr val="accent3"/>
          </a:solidFill>
        </p:spPr>
        <p:txBody>
          <a:bodyPr>
            <a:normAutofit/>
          </a:bodyPr>
          <a:lstStyle>
            <a:lvl1pPr>
              <a:defRPr sz="800"/>
            </a:lvl1pPr>
          </a:lstStyle>
          <a:p>
            <a:r>
              <a:rPr lang="id-ID"/>
              <a:t>-</a:t>
            </a:r>
            <a:endParaRPr lang="en-AU"/>
          </a:p>
        </p:txBody>
      </p:sp>
      <p:sp>
        <p:nvSpPr>
          <p:cNvPr id="18" name="Text Placeholder 28"/>
          <p:cNvSpPr>
            <a:spLocks noGrp="1"/>
          </p:cNvSpPr>
          <p:nvPr>
            <p:ph type="body" sz="quarter" idx="28" hasCustomPrompt="1"/>
          </p:nvPr>
        </p:nvSpPr>
        <p:spPr>
          <a:xfrm>
            <a:off x="2514268" y="5616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Tree>
    <p:extLst>
      <p:ext uri="{BB962C8B-B14F-4D97-AF65-F5344CB8AC3E}">
        <p14:creationId xmlns:p14="http://schemas.microsoft.com/office/powerpoint/2010/main" val="1295839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6" name="Picture Placeholder 8"/>
          <p:cNvSpPr>
            <a:spLocks noGrp="1"/>
          </p:cNvSpPr>
          <p:nvPr>
            <p:ph type="pic" sz="quarter" idx="17" hasCustomPrompt="1"/>
          </p:nvPr>
        </p:nvSpPr>
        <p:spPr>
          <a:xfrm>
            <a:off x="0"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7" name="Picture Placeholder 8"/>
          <p:cNvSpPr>
            <a:spLocks noGrp="1"/>
          </p:cNvSpPr>
          <p:nvPr>
            <p:ph type="pic" sz="quarter" idx="18" hasCustomPrompt="1"/>
          </p:nvPr>
        </p:nvSpPr>
        <p:spPr>
          <a:xfrm>
            <a:off x="6076945" y="0"/>
            <a:ext cx="6115055" cy="2286000"/>
          </a:xfrm>
          <a:solidFill>
            <a:schemeClr val="bg1">
              <a:lumMod val="95000"/>
            </a:schemeClr>
          </a:solidFill>
        </p:spPr>
        <p:txBody>
          <a:bodyPr>
            <a:normAutofit/>
          </a:bodyPr>
          <a:lstStyle>
            <a:lvl1pPr>
              <a:defRPr sz="1600"/>
            </a:lvl1pPr>
          </a:lstStyle>
          <a:p>
            <a:r>
              <a:rPr lang="id-ID"/>
              <a:t>Pic</a:t>
            </a:r>
            <a:endParaRPr lang="en-AU"/>
          </a:p>
        </p:txBody>
      </p:sp>
      <p:sp>
        <p:nvSpPr>
          <p:cNvPr id="8" name="Picture Placeholder 8"/>
          <p:cNvSpPr>
            <a:spLocks noGrp="1"/>
          </p:cNvSpPr>
          <p:nvPr>
            <p:ph type="pic" sz="quarter" idx="19" hasCustomPrompt="1"/>
          </p:nvPr>
        </p:nvSpPr>
        <p:spPr>
          <a:xfrm>
            <a:off x="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9" name="Picture Placeholder 8"/>
          <p:cNvSpPr>
            <a:spLocks noGrp="1"/>
          </p:cNvSpPr>
          <p:nvPr>
            <p:ph type="pic" sz="quarter" idx="20" hasCustomPrompt="1"/>
          </p:nvPr>
        </p:nvSpPr>
        <p:spPr>
          <a:xfrm>
            <a:off x="6076946"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3" hasCustomPrompt="1"/>
          </p:nvPr>
        </p:nvSpPr>
        <p:spPr>
          <a:xfrm>
            <a:off x="8533447" y="994672"/>
            <a:ext cx="1263968" cy="296657"/>
          </a:xfrm>
          <a:solidFill>
            <a:schemeClr val="accent4"/>
          </a:solidFill>
        </p:spPr>
        <p:txBody>
          <a:bodyPr>
            <a:normAutofit/>
          </a:bodyPr>
          <a:lstStyle>
            <a:lvl1pPr>
              <a:defRPr sz="800"/>
            </a:lvl1pPr>
          </a:lstStyle>
          <a:p>
            <a:r>
              <a:rPr lang="id-ID"/>
              <a:t>-</a:t>
            </a:r>
            <a:endParaRPr lang="en-AU"/>
          </a:p>
        </p:txBody>
      </p:sp>
      <p:sp>
        <p:nvSpPr>
          <p:cNvPr id="14" name="Text Placeholder 28"/>
          <p:cNvSpPr>
            <a:spLocks noGrp="1"/>
          </p:cNvSpPr>
          <p:nvPr>
            <p:ph type="body" sz="quarter" idx="24" hasCustomPrompt="1"/>
          </p:nvPr>
        </p:nvSpPr>
        <p:spPr>
          <a:xfrm>
            <a:off x="8593148" y="1044472"/>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5" name="Picture Placeholder 8"/>
          <p:cNvSpPr>
            <a:spLocks noGrp="1"/>
          </p:cNvSpPr>
          <p:nvPr>
            <p:ph type="pic" sz="quarter" idx="25" hasCustomPrompt="1"/>
          </p:nvPr>
        </p:nvSpPr>
        <p:spPr>
          <a:xfrm>
            <a:off x="2406489" y="3287919"/>
            <a:ext cx="1263968" cy="296657"/>
          </a:xfrm>
          <a:solidFill>
            <a:schemeClr val="accent5"/>
          </a:solidFill>
        </p:spPr>
        <p:txBody>
          <a:bodyPr>
            <a:normAutofit/>
          </a:bodyPr>
          <a:lstStyle>
            <a:lvl1pPr>
              <a:defRPr sz="800"/>
            </a:lvl1pPr>
          </a:lstStyle>
          <a:p>
            <a:r>
              <a:rPr lang="id-ID"/>
              <a:t>-</a:t>
            </a:r>
            <a:endParaRPr lang="en-AU"/>
          </a:p>
        </p:txBody>
      </p:sp>
      <p:sp>
        <p:nvSpPr>
          <p:cNvPr id="16" name="Text Placeholder 28"/>
          <p:cNvSpPr>
            <a:spLocks noGrp="1"/>
          </p:cNvSpPr>
          <p:nvPr>
            <p:ph type="body" sz="quarter" idx="26" hasCustomPrompt="1"/>
          </p:nvPr>
        </p:nvSpPr>
        <p:spPr>
          <a:xfrm>
            <a:off x="2466189" y="3337719"/>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8" name="Text Placeholder 28"/>
          <p:cNvSpPr>
            <a:spLocks noGrp="1"/>
          </p:cNvSpPr>
          <p:nvPr>
            <p:ph type="body" sz="quarter" idx="28" hasCustomPrompt="1"/>
          </p:nvPr>
        </p:nvSpPr>
        <p:spPr>
          <a:xfrm>
            <a:off x="2546092" y="6128545"/>
            <a:ext cx="1156188" cy="182563"/>
          </a:xfrm>
        </p:spPr>
        <p:txBody>
          <a:bodyPr>
            <a:noAutofit/>
          </a:bodyPr>
          <a:lstStyle>
            <a:lvl1pPr>
              <a:defRPr sz="1200" i="1">
                <a:solidFill>
                  <a:schemeClr val="bg1"/>
                </a:solidFill>
              </a:defRPr>
            </a:lvl1pPr>
            <a:lvl2pPr>
              <a:defRPr sz="700"/>
            </a:lvl2pPr>
            <a:lvl3pPr>
              <a:defRPr sz="700"/>
            </a:lvl3pPr>
            <a:lvl4pPr>
              <a:defRPr sz="700"/>
            </a:lvl4pPr>
            <a:lvl5pPr>
              <a:defRPr sz="700"/>
            </a:lvl5pPr>
          </a:lstStyle>
          <a:p>
            <a:pPr lvl="0"/>
            <a:r>
              <a:rPr lang="id-ID"/>
              <a:t>Text</a:t>
            </a:r>
            <a:endParaRPr lang="en-AU"/>
          </a:p>
        </p:txBody>
      </p:sp>
      <p:sp>
        <p:nvSpPr>
          <p:cNvPr id="19" name="Title 1"/>
          <p:cNvSpPr>
            <a:spLocks noGrp="1"/>
          </p:cNvSpPr>
          <p:nvPr>
            <p:ph type="title"/>
          </p:nvPr>
        </p:nvSpPr>
        <p:spPr>
          <a:xfrm>
            <a:off x="819145" y="4733365"/>
            <a:ext cx="10515600" cy="571268"/>
          </a:xfrm>
        </p:spPr>
        <p:txBody>
          <a:bodyPr>
            <a:noAutofit/>
          </a:bodyPr>
          <a:lstStyle>
            <a:lvl1pPr algn="ctr">
              <a:defRPr sz="36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496522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20"/>
          </p:nvPr>
        </p:nvSpPr>
        <p:spPr>
          <a:xfrm>
            <a:off x="-2" y="0"/>
            <a:ext cx="12192001" cy="6827045"/>
          </a:xfrm>
          <a:custGeom>
            <a:avLst/>
            <a:gdLst>
              <a:gd name="connsiteX0" fmla="*/ 21044315 w 24377651"/>
              <a:gd name="connsiteY0" fmla="*/ 0 h 13654090"/>
              <a:gd name="connsiteX1" fmla="*/ 24377651 w 24377651"/>
              <a:gd name="connsiteY1" fmla="*/ 0 h 13654090"/>
              <a:gd name="connsiteX2" fmla="*/ 24377651 w 24377651"/>
              <a:gd name="connsiteY2" fmla="*/ 6596064 h 13654090"/>
              <a:gd name="connsiteX3" fmla="*/ 24377651 w 24377651"/>
              <a:gd name="connsiteY3" fmla="*/ 7058026 h 13654090"/>
              <a:gd name="connsiteX4" fmla="*/ 24377651 w 24377651"/>
              <a:gd name="connsiteY4" fmla="*/ 8215466 h 13654090"/>
              <a:gd name="connsiteX5" fmla="*/ 24225755 w 24377651"/>
              <a:gd name="connsiteY5" fmla="*/ 8190285 h 13654090"/>
              <a:gd name="connsiteX6" fmla="*/ 13604281 w 24377651"/>
              <a:gd name="connsiteY6" fmla="*/ 8984353 h 13654090"/>
              <a:gd name="connsiteX7" fmla="*/ 3421705 w 24377651"/>
              <a:gd name="connsiteY7" fmla="*/ 13581497 h 13654090"/>
              <a:gd name="connsiteX8" fmla="*/ 3333337 w 24377651"/>
              <a:gd name="connsiteY8" fmla="*/ 13654090 h 13654090"/>
              <a:gd name="connsiteX9" fmla="*/ 0 w 24377651"/>
              <a:gd name="connsiteY9" fmla="*/ 13654090 h 13654090"/>
              <a:gd name="connsiteX10" fmla="*/ 0 w 24377651"/>
              <a:gd name="connsiteY10" fmla="*/ 7058026 h 13654090"/>
              <a:gd name="connsiteX11" fmla="*/ 0 w 24377651"/>
              <a:gd name="connsiteY11" fmla="*/ 6596064 h 13654090"/>
              <a:gd name="connsiteX12" fmla="*/ 0 w 24377651"/>
              <a:gd name="connsiteY12" fmla="*/ 5438624 h 13654090"/>
              <a:gd name="connsiteX13" fmla="*/ 151900 w 24377651"/>
              <a:gd name="connsiteY13" fmla="*/ 5463805 h 13654090"/>
              <a:gd name="connsiteX14" fmla="*/ 10773373 w 24377651"/>
              <a:gd name="connsiteY14" fmla="*/ 4669737 h 13654090"/>
              <a:gd name="connsiteX15" fmla="*/ 20955947 w 24377651"/>
              <a:gd name="connsiteY15" fmla="*/ 72593 h 1365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77651" h="13654090">
                <a:moveTo>
                  <a:pt x="21044315" y="0"/>
                </a:moveTo>
                <a:lnTo>
                  <a:pt x="24377651" y="0"/>
                </a:lnTo>
                <a:lnTo>
                  <a:pt x="24377651" y="6596064"/>
                </a:lnTo>
                <a:lnTo>
                  <a:pt x="24377651" y="7058026"/>
                </a:lnTo>
                <a:lnTo>
                  <a:pt x="24377651" y="8215466"/>
                </a:lnTo>
                <a:lnTo>
                  <a:pt x="24225755" y="8190285"/>
                </a:lnTo>
                <a:cubicBezTo>
                  <a:pt x="21350995" y="7764068"/>
                  <a:pt x="17583371" y="7995082"/>
                  <a:pt x="13604281" y="8984353"/>
                </a:cubicBezTo>
                <a:cubicBezTo>
                  <a:pt x="9376497" y="10035454"/>
                  <a:pt x="5760500" y="11731103"/>
                  <a:pt x="3421705" y="13581497"/>
                </a:cubicBezTo>
                <a:lnTo>
                  <a:pt x="3333337" y="13654090"/>
                </a:lnTo>
                <a:lnTo>
                  <a:pt x="0" y="13654090"/>
                </a:lnTo>
                <a:lnTo>
                  <a:pt x="0" y="7058026"/>
                </a:lnTo>
                <a:lnTo>
                  <a:pt x="0" y="6596064"/>
                </a:lnTo>
                <a:lnTo>
                  <a:pt x="0" y="5438624"/>
                </a:lnTo>
                <a:lnTo>
                  <a:pt x="151900" y="5463805"/>
                </a:lnTo>
                <a:cubicBezTo>
                  <a:pt x="3026661" y="5890022"/>
                  <a:pt x="6794285" y="5659008"/>
                  <a:pt x="10773373" y="4669737"/>
                </a:cubicBezTo>
                <a:cubicBezTo>
                  <a:pt x="15001157" y="3618636"/>
                  <a:pt x="18617151" y="1922987"/>
                  <a:pt x="20955947" y="72593"/>
                </a:cubicBezTo>
                <a:close/>
              </a:path>
            </a:pathLst>
          </a:custGeom>
          <a:solidFill>
            <a:schemeClr val="bg1">
              <a:lumMod val="95000"/>
            </a:schemeClr>
          </a:solidFill>
        </p:spPr>
        <p:txBody>
          <a:bodyPr wrap="square">
            <a:noAutofit/>
          </a:bodyPr>
          <a:lstStyle/>
          <a:p>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1" name="Picture Placeholder 10"/>
          <p:cNvSpPr>
            <a:spLocks noGrp="1"/>
          </p:cNvSpPr>
          <p:nvPr>
            <p:ph type="pic" sz="quarter" idx="18" hasCustomPrompt="1"/>
          </p:nvPr>
        </p:nvSpPr>
        <p:spPr>
          <a:xfrm>
            <a:off x="-19664723" y="-8686800"/>
            <a:ext cx="12192001" cy="6858000"/>
          </a:xfrm>
          <a:custGeom>
            <a:avLst/>
            <a:gdLst>
              <a:gd name="connsiteX0" fmla="*/ 21044314 w 24377652"/>
              <a:gd name="connsiteY0" fmla="*/ 0 h 13716000"/>
              <a:gd name="connsiteX1" fmla="*/ 24377652 w 24377652"/>
              <a:gd name="connsiteY1" fmla="*/ 0 h 13716000"/>
              <a:gd name="connsiteX2" fmla="*/ 24377652 w 24377652"/>
              <a:gd name="connsiteY2" fmla="*/ 13716000 h 13716000"/>
              <a:gd name="connsiteX3" fmla="*/ 0 w 24377652"/>
              <a:gd name="connsiteY3" fmla="*/ 13716000 h 13716000"/>
              <a:gd name="connsiteX4" fmla="*/ 0 w 24377652"/>
              <a:gd name="connsiteY4" fmla="*/ 5438623 h 13716000"/>
              <a:gd name="connsiteX5" fmla="*/ 151897 w 24377652"/>
              <a:gd name="connsiteY5" fmla="*/ 5463804 h 13716000"/>
              <a:gd name="connsiteX6" fmla="*/ 10773372 w 24377652"/>
              <a:gd name="connsiteY6" fmla="*/ 4669737 h 13716000"/>
              <a:gd name="connsiteX7" fmla="*/ 20955946 w 24377652"/>
              <a:gd name="connsiteY7" fmla="*/ 7259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7652" h="13716000">
                <a:moveTo>
                  <a:pt x="21044314" y="0"/>
                </a:moveTo>
                <a:lnTo>
                  <a:pt x="24377652" y="0"/>
                </a:lnTo>
                <a:lnTo>
                  <a:pt x="24377652" y="13716000"/>
                </a:lnTo>
                <a:lnTo>
                  <a:pt x="0" y="13716000"/>
                </a:lnTo>
                <a:lnTo>
                  <a:pt x="0" y="5438623"/>
                </a:lnTo>
                <a:lnTo>
                  <a:pt x="151897" y="5463804"/>
                </a:lnTo>
                <a:cubicBezTo>
                  <a:pt x="3026659" y="5890022"/>
                  <a:pt x="6794282" y="5659008"/>
                  <a:pt x="10773372" y="4669737"/>
                </a:cubicBezTo>
                <a:cubicBezTo>
                  <a:pt x="15001156" y="3618636"/>
                  <a:pt x="18617150" y="1922987"/>
                  <a:pt x="20955946" y="72593"/>
                </a:cubicBezTo>
                <a:close/>
              </a:path>
            </a:pathLst>
          </a:custGeom>
          <a:solidFill>
            <a:schemeClr val="bg1">
              <a:lumMod val="95000"/>
            </a:schemeClr>
          </a:solidFill>
        </p:spPr>
        <p:txBody>
          <a:bodyPr wrap="square">
            <a:noAutofit/>
          </a:bodyPr>
          <a:lstStyle>
            <a:lvl1pPr>
              <a:defRPr sz="1600"/>
            </a:lvl1pPr>
          </a:lstStyle>
          <a:p>
            <a:r>
              <a:rPr lang="id-ID"/>
              <a:t>Pic</a:t>
            </a:r>
            <a:endParaRPr lang="en-AU"/>
          </a:p>
        </p:txBody>
      </p:sp>
      <p:sp>
        <p:nvSpPr>
          <p:cNvPr id="16" name="Title 1"/>
          <p:cNvSpPr>
            <a:spLocks noGrp="1"/>
          </p:cNvSpPr>
          <p:nvPr>
            <p:ph type="title"/>
          </p:nvPr>
        </p:nvSpPr>
        <p:spPr>
          <a:xfrm>
            <a:off x="838200" y="263237"/>
            <a:ext cx="10515600" cy="778452"/>
          </a:xfrm>
        </p:spPr>
        <p:txBody>
          <a:bodyPr/>
          <a:lstStyle>
            <a:lvl1pPr algn="ctr">
              <a:defRPr>
                <a:solidFill>
                  <a:schemeClr val="tx1">
                    <a:lumMod val="75000"/>
                    <a:lumOff val="25000"/>
                  </a:schemeClr>
                </a:solidFill>
              </a:defRPr>
            </a:lvl1pPr>
          </a:lstStyle>
          <a:p>
            <a:r>
              <a:rPr lang="en-US"/>
              <a:t>Click to edit Master title style</a:t>
            </a:r>
          </a:p>
        </p:txBody>
      </p:sp>
      <p:sp>
        <p:nvSpPr>
          <p:cNvPr id="17" name="Content Placeholder 2"/>
          <p:cNvSpPr>
            <a:spLocks noGrp="1"/>
          </p:cNvSpPr>
          <p:nvPr>
            <p:ph idx="1"/>
          </p:nvPr>
        </p:nvSpPr>
        <p:spPr>
          <a:xfrm>
            <a:off x="838200" y="1041689"/>
            <a:ext cx="10515600" cy="228600"/>
          </a:xfrm>
        </p:spPr>
        <p:txBody>
          <a:bodyPr>
            <a:normAutofit/>
          </a:bodyPr>
          <a:lstStyle>
            <a:lvl1pPr marL="0" indent="0" algn="ctr">
              <a:buNone/>
              <a:defRPr sz="1600">
                <a:solidFill>
                  <a:schemeClr val="tx1">
                    <a:lumMod val="50000"/>
                    <a:lumOff val="50000"/>
                  </a:schemeClr>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
        <p:nvSpPr>
          <p:cNvPr id="18" name="Picture Placeholder 9"/>
          <p:cNvSpPr>
            <a:spLocks noGrp="1"/>
          </p:cNvSpPr>
          <p:nvPr>
            <p:ph type="pic" sz="quarter" idx="13" hasCustomPrompt="1"/>
          </p:nvPr>
        </p:nvSpPr>
        <p:spPr>
          <a:xfrm>
            <a:off x="10027752" y="3673873"/>
            <a:ext cx="1044449" cy="1044178"/>
          </a:xfrm>
          <a:custGeom>
            <a:avLst/>
            <a:gdLst>
              <a:gd name="connsiteX0" fmla="*/ 1685925 w 3371850"/>
              <a:gd name="connsiteY0" fmla="*/ 0 h 3371850"/>
              <a:gd name="connsiteX1" fmla="*/ 3371850 w 3371850"/>
              <a:gd name="connsiteY1" fmla="*/ 1685925 h 3371850"/>
              <a:gd name="connsiteX2" fmla="*/ 1685925 w 3371850"/>
              <a:gd name="connsiteY2" fmla="*/ 3371850 h 3371850"/>
              <a:gd name="connsiteX3" fmla="*/ 0 w 3371850"/>
              <a:gd name="connsiteY3" fmla="*/ 1685925 h 3371850"/>
              <a:gd name="connsiteX4" fmla="*/ 1685925 w 3371850"/>
              <a:gd name="connsiteY4" fmla="*/ 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3371850">
                <a:moveTo>
                  <a:pt x="1685925" y="0"/>
                </a:moveTo>
                <a:cubicBezTo>
                  <a:pt x="2617036" y="0"/>
                  <a:pt x="3371850" y="754814"/>
                  <a:pt x="3371850" y="1685925"/>
                </a:cubicBezTo>
                <a:cubicBezTo>
                  <a:pt x="3371850" y="2617036"/>
                  <a:pt x="2617036" y="3371850"/>
                  <a:pt x="1685925" y="3371850"/>
                </a:cubicBezTo>
                <a:cubicBezTo>
                  <a:pt x="754814" y="3371850"/>
                  <a:pt x="0" y="2617036"/>
                  <a:pt x="0" y="1685925"/>
                </a:cubicBezTo>
                <a:cubicBezTo>
                  <a:pt x="0" y="754814"/>
                  <a:pt x="754814" y="0"/>
                  <a:pt x="1685925" y="0"/>
                </a:cubicBezTo>
                <a:close/>
              </a:path>
            </a:pathLst>
          </a:custGeom>
          <a:solidFill>
            <a:schemeClr val="bg1">
              <a:lumMod val="95000"/>
            </a:schemeClr>
          </a:solidFill>
          <a:ln w="12700">
            <a:solidFill>
              <a:schemeClr val="bg1"/>
            </a:solidFill>
          </a:ln>
        </p:spPr>
        <p:txBody>
          <a:bodyPr wrap="square">
            <a:noAutofit/>
          </a:bodyPr>
          <a:lstStyle>
            <a:lvl1pPr>
              <a:defRPr sz="1200"/>
            </a:lvl1pPr>
          </a:lstStyle>
          <a:p>
            <a:r>
              <a:rPr lang="id-ID"/>
              <a:t>Pic</a:t>
            </a:r>
            <a:endParaRPr lang="en-AU"/>
          </a:p>
        </p:txBody>
      </p:sp>
    </p:spTree>
    <p:extLst>
      <p:ext uri="{BB962C8B-B14F-4D97-AF65-F5344CB8AC3E}">
        <p14:creationId xmlns:p14="http://schemas.microsoft.com/office/powerpoint/2010/main" val="34013456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0" name="Picture Placeholder 8"/>
          <p:cNvSpPr>
            <a:spLocks noGrp="1"/>
          </p:cNvSpPr>
          <p:nvPr>
            <p:ph type="pic" sz="quarter" idx="17" hasCustomPrompt="1"/>
          </p:nvPr>
        </p:nvSpPr>
        <p:spPr>
          <a:xfrm>
            <a:off x="0" y="0"/>
            <a:ext cx="6115055" cy="6858000"/>
          </a:xfrm>
          <a:solidFill>
            <a:schemeClr val="bg1">
              <a:lumMod val="95000"/>
            </a:schemeClr>
          </a:solidFill>
        </p:spPr>
        <p:txBody>
          <a:bodyPr>
            <a:normAutofit/>
          </a:bodyPr>
          <a:lstStyle>
            <a:lvl1pPr>
              <a:defRPr sz="1600"/>
            </a:lvl1pPr>
          </a:lstStyle>
          <a:p>
            <a:r>
              <a:rPr lang="id-ID"/>
              <a:t>Pic</a:t>
            </a:r>
            <a:endParaRPr lang="en-AU"/>
          </a:p>
        </p:txBody>
      </p:sp>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16" name="Title 1"/>
          <p:cNvSpPr>
            <a:spLocks noGrp="1"/>
          </p:cNvSpPr>
          <p:nvPr>
            <p:ph type="title"/>
          </p:nvPr>
        </p:nvSpPr>
        <p:spPr>
          <a:xfrm>
            <a:off x="801897" y="2674650"/>
            <a:ext cx="4561209" cy="1703387"/>
          </a:xfrm>
          <a:ln>
            <a:solidFill>
              <a:schemeClr val="accent2"/>
            </a:solidFill>
          </a:ln>
        </p:spPr>
        <p:txBody>
          <a:bodyPr/>
          <a:lstStyle>
            <a:lvl1pPr algn="ct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8279645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0A8127-CC2B-4D43-81E8-C155223775C4}" type="datetimeFigureOut">
              <a:rPr lang="en-AU" smtClean="0"/>
              <a:t>15/11/2023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98901E3-7B68-4C00-B324-69E331EF3513}" type="slidenum">
              <a:rPr lang="en-AU" smtClean="0"/>
              <a:t>‹#›</a:t>
            </a:fld>
            <a:endParaRPr lang="en-AU"/>
          </a:p>
        </p:txBody>
      </p:sp>
      <p:sp>
        <p:nvSpPr>
          <p:cNvPr id="7" name="Rectangle 6"/>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8" name="Title 1"/>
          <p:cNvSpPr>
            <a:spLocks noGrp="1"/>
          </p:cNvSpPr>
          <p:nvPr>
            <p:ph type="title"/>
          </p:nvPr>
        </p:nvSpPr>
        <p:spPr>
          <a:xfrm>
            <a:off x="801897" y="2722449"/>
            <a:ext cx="4561209" cy="1703387"/>
          </a:xfrm>
          <a:ln>
            <a:solidFill>
              <a:schemeClr val="bg1"/>
            </a:solidFill>
          </a:ln>
        </p:spPr>
        <p:txBody>
          <a:bodyPr/>
          <a:lstStyle>
            <a:lvl1pPr algn="ctr">
              <a:defRPr>
                <a:solidFill>
                  <a:schemeClr val="bg1"/>
                </a:solidFill>
              </a:defRPr>
            </a:lvl1pPr>
          </a:lstStyle>
          <a:p>
            <a:r>
              <a:rPr lang="en-US"/>
              <a:t>Click to edit Master title style</a:t>
            </a:r>
          </a:p>
        </p:txBody>
      </p:sp>
      <p:sp>
        <p:nvSpPr>
          <p:cNvPr id="10" name="Picture Placeholder 8"/>
          <p:cNvSpPr>
            <a:spLocks noGrp="1"/>
          </p:cNvSpPr>
          <p:nvPr>
            <p:ph type="pic" sz="quarter" idx="17" hasCustomPrompt="1"/>
          </p:nvPr>
        </p:nvSpPr>
        <p:spPr>
          <a:xfrm>
            <a:off x="6096000" y="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1" name="Picture Placeholder 8"/>
          <p:cNvSpPr>
            <a:spLocks noGrp="1"/>
          </p:cNvSpPr>
          <p:nvPr>
            <p:ph type="pic" sz="quarter" idx="21" hasCustomPrompt="1"/>
          </p:nvPr>
        </p:nvSpPr>
        <p:spPr>
          <a:xfrm>
            <a:off x="6096000" y="2286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2" name="Picture Placeholder 8"/>
          <p:cNvSpPr>
            <a:spLocks noGrp="1"/>
          </p:cNvSpPr>
          <p:nvPr>
            <p:ph type="pic" sz="quarter" idx="25" hasCustomPrompt="1"/>
          </p:nvPr>
        </p:nvSpPr>
        <p:spPr>
          <a:xfrm>
            <a:off x="6096000" y="4572000"/>
            <a:ext cx="6096000" cy="2286000"/>
          </a:xfrm>
          <a:solidFill>
            <a:schemeClr val="bg1">
              <a:lumMod val="95000"/>
            </a:schemeClr>
          </a:solidFill>
        </p:spPr>
        <p:txBody>
          <a:bodyPr>
            <a:normAutofit/>
          </a:bodyPr>
          <a:lstStyle>
            <a:lvl1pPr>
              <a:defRPr sz="1600"/>
            </a:lvl1pPr>
          </a:lstStyle>
          <a:p>
            <a:r>
              <a:rPr lang="id-ID"/>
              <a:t>Pic</a:t>
            </a:r>
            <a:endParaRPr lang="en-AU"/>
          </a:p>
        </p:txBody>
      </p:sp>
      <p:sp>
        <p:nvSpPr>
          <p:cNvPr id="13" name="Picture Placeholder 8"/>
          <p:cNvSpPr>
            <a:spLocks noGrp="1"/>
          </p:cNvSpPr>
          <p:nvPr>
            <p:ph type="pic" sz="quarter" idx="26" hasCustomPrompt="1"/>
          </p:nvPr>
        </p:nvSpPr>
        <p:spPr>
          <a:xfrm>
            <a:off x="9275003" y="0"/>
            <a:ext cx="2916996" cy="2286000"/>
          </a:xfrm>
          <a:solidFill>
            <a:schemeClr val="accent2">
              <a:alpha val="70000"/>
            </a:schemeClr>
          </a:solidFill>
        </p:spPr>
        <p:txBody>
          <a:bodyPr>
            <a:normAutofit/>
          </a:bodyPr>
          <a:lstStyle>
            <a:lvl1pPr>
              <a:defRPr sz="1600"/>
            </a:lvl1pPr>
          </a:lstStyle>
          <a:p>
            <a:r>
              <a:rPr lang="id-ID"/>
              <a:t>Pic</a:t>
            </a:r>
            <a:endParaRPr lang="en-AU"/>
          </a:p>
        </p:txBody>
      </p:sp>
      <p:sp>
        <p:nvSpPr>
          <p:cNvPr id="14" name="Picture Placeholder 8"/>
          <p:cNvSpPr>
            <a:spLocks noGrp="1"/>
          </p:cNvSpPr>
          <p:nvPr>
            <p:ph type="pic" sz="quarter" idx="27" hasCustomPrompt="1"/>
          </p:nvPr>
        </p:nvSpPr>
        <p:spPr>
          <a:xfrm>
            <a:off x="9275003" y="2286000"/>
            <a:ext cx="2916996" cy="2286000"/>
          </a:xfrm>
          <a:solidFill>
            <a:schemeClr val="accent3">
              <a:alpha val="70000"/>
            </a:schemeClr>
          </a:solidFill>
        </p:spPr>
        <p:txBody>
          <a:bodyPr>
            <a:normAutofit/>
          </a:bodyPr>
          <a:lstStyle>
            <a:lvl1pPr>
              <a:defRPr sz="1600"/>
            </a:lvl1pPr>
          </a:lstStyle>
          <a:p>
            <a:r>
              <a:rPr lang="id-ID"/>
              <a:t>Pic</a:t>
            </a:r>
            <a:endParaRPr lang="en-AU"/>
          </a:p>
        </p:txBody>
      </p:sp>
      <p:sp>
        <p:nvSpPr>
          <p:cNvPr id="15" name="Picture Placeholder 8"/>
          <p:cNvSpPr>
            <a:spLocks noGrp="1"/>
          </p:cNvSpPr>
          <p:nvPr>
            <p:ph type="pic" sz="quarter" idx="28" hasCustomPrompt="1"/>
          </p:nvPr>
        </p:nvSpPr>
        <p:spPr>
          <a:xfrm>
            <a:off x="9275003" y="4572000"/>
            <a:ext cx="2916996" cy="2286000"/>
          </a:xfrm>
          <a:solidFill>
            <a:schemeClr val="accent4">
              <a:alpha val="70000"/>
            </a:schemeClr>
          </a:solidFill>
        </p:spPr>
        <p:txBody>
          <a:bodyPr>
            <a:normAutofit/>
          </a:bodyPr>
          <a:lstStyle>
            <a:lvl1pPr>
              <a:defRPr sz="1600"/>
            </a:lvl1pPr>
          </a:lstStyle>
          <a:p>
            <a:r>
              <a:rPr lang="id-ID"/>
              <a:t>Pic</a:t>
            </a:r>
            <a:endParaRPr lang="en-AU"/>
          </a:p>
        </p:txBody>
      </p:sp>
      <p:sp>
        <p:nvSpPr>
          <p:cNvPr id="16" name="Text Placeholder 33"/>
          <p:cNvSpPr>
            <a:spLocks noGrp="1"/>
          </p:cNvSpPr>
          <p:nvPr>
            <p:ph type="body" sz="quarter" idx="29" hasCustomPrompt="1"/>
          </p:nvPr>
        </p:nvSpPr>
        <p:spPr>
          <a:xfrm>
            <a:off x="9505024" y="52070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7" name="Text Placeholder 33"/>
          <p:cNvSpPr>
            <a:spLocks noGrp="1"/>
          </p:cNvSpPr>
          <p:nvPr>
            <p:ph type="body" sz="quarter" idx="30" hasCustomPrompt="1"/>
          </p:nvPr>
        </p:nvSpPr>
        <p:spPr>
          <a:xfrm>
            <a:off x="9505024" y="82550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18" name="Text Placeholder 33"/>
          <p:cNvSpPr>
            <a:spLocks noGrp="1"/>
          </p:cNvSpPr>
          <p:nvPr>
            <p:ph type="body" sz="quarter" idx="31" hasCustomPrompt="1"/>
          </p:nvPr>
        </p:nvSpPr>
        <p:spPr>
          <a:xfrm>
            <a:off x="9505024" y="274955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19" name="Text Placeholder 33"/>
          <p:cNvSpPr>
            <a:spLocks noGrp="1"/>
          </p:cNvSpPr>
          <p:nvPr>
            <p:ph type="body" sz="quarter" idx="32" hasCustomPrompt="1"/>
          </p:nvPr>
        </p:nvSpPr>
        <p:spPr>
          <a:xfrm>
            <a:off x="9505024" y="305435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
        <p:nvSpPr>
          <p:cNvPr id="20" name="Text Placeholder 33"/>
          <p:cNvSpPr>
            <a:spLocks noGrp="1"/>
          </p:cNvSpPr>
          <p:nvPr>
            <p:ph type="body" sz="quarter" idx="33" hasCustomPrompt="1"/>
          </p:nvPr>
        </p:nvSpPr>
        <p:spPr>
          <a:xfrm>
            <a:off x="9505024" y="5063900"/>
            <a:ext cx="2392532" cy="207963"/>
          </a:xfrm>
        </p:spPr>
        <p:txBody>
          <a:bodyPr>
            <a:noAutofit/>
          </a:bodyPr>
          <a:lstStyle>
            <a:lvl1pPr algn="ctr">
              <a:defRPr sz="1400">
                <a:solidFill>
                  <a:schemeClr val="bg1"/>
                </a:solidFill>
                <a:latin typeface="+mj-lt"/>
              </a:defRPr>
            </a:lvl1pPr>
            <a:lvl2pPr>
              <a:defRPr sz="1800"/>
            </a:lvl2pPr>
            <a:lvl3pPr>
              <a:defRPr sz="1400"/>
            </a:lvl3pPr>
            <a:lvl4pPr>
              <a:defRPr sz="1200"/>
            </a:lvl4pPr>
            <a:lvl5pPr>
              <a:defRPr sz="1200"/>
            </a:lvl5pPr>
          </a:lstStyle>
          <a:p>
            <a:pPr lvl="0"/>
            <a:r>
              <a:rPr lang="id-ID"/>
              <a:t>Text</a:t>
            </a:r>
            <a:endParaRPr lang="en-AU"/>
          </a:p>
        </p:txBody>
      </p:sp>
      <p:sp>
        <p:nvSpPr>
          <p:cNvPr id="21" name="Text Placeholder 33"/>
          <p:cNvSpPr>
            <a:spLocks noGrp="1"/>
          </p:cNvSpPr>
          <p:nvPr>
            <p:ph type="body" sz="quarter" idx="34" hasCustomPrompt="1"/>
          </p:nvPr>
        </p:nvSpPr>
        <p:spPr>
          <a:xfrm>
            <a:off x="9505024" y="5368701"/>
            <a:ext cx="2392532" cy="1039585"/>
          </a:xfrm>
        </p:spPr>
        <p:txBody>
          <a:bodyPr>
            <a:noAutofit/>
          </a:bodyPr>
          <a:lstStyle>
            <a:lvl1pPr algn="ctr">
              <a:defRPr sz="1200">
                <a:solidFill>
                  <a:schemeClr val="bg1"/>
                </a:solidFill>
                <a:latin typeface="+mn-lt"/>
              </a:defRPr>
            </a:lvl1pPr>
            <a:lvl2pPr>
              <a:defRPr sz="1800"/>
            </a:lvl2pPr>
            <a:lvl3pPr>
              <a:defRPr sz="1400"/>
            </a:lvl3pPr>
            <a:lvl4pPr>
              <a:defRPr sz="1200"/>
            </a:lvl4pPr>
            <a:lvl5pPr>
              <a:defRPr sz="1200"/>
            </a:lvl5pPr>
          </a:lstStyle>
          <a:p>
            <a:pPr lvl="0"/>
            <a:r>
              <a:rPr lang="id-ID"/>
              <a:t>Text</a:t>
            </a:r>
            <a:endParaRPr lang="en-AU"/>
          </a:p>
        </p:txBody>
      </p:sp>
    </p:spTree>
    <p:extLst>
      <p:ext uri="{BB962C8B-B14F-4D97-AF65-F5344CB8AC3E}">
        <p14:creationId xmlns:p14="http://schemas.microsoft.com/office/powerpoint/2010/main" val="169904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71"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7" Type="http://schemas.openxmlformats.org/officeDocument/2006/relationships/slideLayout" Target="../slideLayouts/slideLayout88.xml"/><Relationship Id="rId71" Type="http://schemas.openxmlformats.org/officeDocument/2006/relationships/slideLayout" Target="../slideLayouts/slideLayout152.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theme" Target="../theme/theme3.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D4830-D5AF-40E2-86FC-37CF9D89E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CE47EF-D2B3-4970-ACE4-C8FE5B195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A1273-2D0A-4262-A867-3B39F9C50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0CB52-0C11-4E9A-88A4-83318F24FAD8}" type="datetimeFigureOut">
              <a:rPr lang="en-US" smtClean="0"/>
              <a:t>11/15/2023</a:t>
            </a:fld>
            <a:endParaRPr lang="en-US"/>
          </a:p>
        </p:txBody>
      </p:sp>
      <p:sp>
        <p:nvSpPr>
          <p:cNvPr id="5" name="Footer Placeholder 4">
            <a:extLst>
              <a:ext uri="{FF2B5EF4-FFF2-40B4-BE49-F238E27FC236}">
                <a16:creationId xmlns:a16="http://schemas.microsoft.com/office/drawing/2014/main" id="{3ECD8FD7-3A10-4E81-9A04-CC26C3280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3DF4B-BA8C-4FF5-9865-94BD3059E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53E8B-29FE-4898-9B70-CB0E49F647A9}" type="slidenum">
              <a:rPr lang="en-US" smtClean="0"/>
              <a:t>‹#›</a:t>
            </a:fld>
            <a:endParaRPr lang="en-US"/>
          </a:p>
        </p:txBody>
      </p:sp>
    </p:spTree>
    <p:extLst>
      <p:ext uri="{BB962C8B-B14F-4D97-AF65-F5344CB8AC3E}">
        <p14:creationId xmlns:p14="http://schemas.microsoft.com/office/powerpoint/2010/main" val="3808059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A8127-CC2B-4D43-81E8-C155223775C4}" type="datetimeFigureOut">
              <a:rPr lang="en-AU" smtClean="0"/>
              <a:t>15/11/2023</a:t>
            </a:fld>
            <a:endParaRPr lang="en-AU"/>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901E3-7B68-4C00-B324-69E331EF3513}" type="slidenum">
              <a:rPr lang="en-AU" smtClean="0"/>
              <a:t>‹#›</a:t>
            </a:fld>
            <a:endParaRPr lang="en-AU"/>
          </a:p>
        </p:txBody>
      </p:sp>
    </p:spTree>
    <p:extLst>
      <p:ext uri="{BB962C8B-B14F-4D97-AF65-F5344CB8AC3E}">
        <p14:creationId xmlns:p14="http://schemas.microsoft.com/office/powerpoint/2010/main" val="8380464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3" r:id="rId60"/>
    <p:sldLayoutId id="2147483724" r:id="rId61"/>
    <p:sldLayoutId id="2147483729" r:id="rId62"/>
    <p:sldLayoutId id="2147483730" r:id="rId63"/>
    <p:sldLayoutId id="2147483734" r:id="rId64"/>
    <p:sldLayoutId id="2147483736" r:id="rId65"/>
    <p:sldLayoutId id="2147483737" r:id="rId66"/>
    <p:sldLayoutId id="2147483738" r:id="rId67"/>
    <p:sldLayoutId id="2147483744" r:id="rId68"/>
    <p:sldLayoutId id="2147483750" r:id="rId69"/>
    <p:sldLayoutId id="2147483751" r:id="rId70"/>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7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7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8">
          <p15:clr>
            <a:srgbClr val="F26B43"/>
          </p15:clr>
        </p15:guide>
        <p15:guide id="2" orient="horz" pos="4320">
          <p15:clr>
            <a:srgbClr val="F26B43"/>
          </p15:clr>
        </p15:guide>
        <p15:guide id="3" pos="14323">
          <p15:clr>
            <a:srgbClr val="F26B43"/>
          </p15:clr>
        </p15:guide>
        <p15:guide id="4" pos="1010">
          <p15:clr>
            <a:srgbClr val="F26B43"/>
          </p15:clr>
        </p15:guide>
        <p15:guide id="5" orient="horz" pos="918">
          <p15:clr>
            <a:srgbClr val="F26B43"/>
          </p15:clr>
        </p15:guide>
        <p15:guide id="6" orient="horz" pos="74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A8127-CC2B-4D43-81E8-C155223775C4}" type="datetimeFigureOut">
              <a:rPr lang="en-AU" smtClean="0"/>
              <a:t>15/11/2023</a:t>
            </a:fld>
            <a:endParaRPr lang="en-AU"/>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901E3-7B68-4C00-B324-69E331EF3513}" type="slidenum">
              <a:rPr lang="en-AU" smtClean="0"/>
              <a:t>‹#›</a:t>
            </a:fld>
            <a:endParaRPr lang="en-AU"/>
          </a:p>
        </p:txBody>
      </p:sp>
    </p:spTree>
    <p:extLst>
      <p:ext uri="{BB962C8B-B14F-4D97-AF65-F5344CB8AC3E}">
        <p14:creationId xmlns:p14="http://schemas.microsoft.com/office/powerpoint/2010/main" val="138851890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899" r:id="rId56"/>
    <p:sldLayoutId id="2147483900" r:id="rId57"/>
    <p:sldLayoutId id="2147483901" r:id="rId58"/>
    <p:sldLayoutId id="2147483902" r:id="rId59"/>
    <p:sldLayoutId id="2147483905" r:id="rId60"/>
    <p:sldLayoutId id="2147483906" r:id="rId61"/>
    <p:sldLayoutId id="2147483911" r:id="rId62"/>
    <p:sldLayoutId id="2147483912" r:id="rId63"/>
    <p:sldLayoutId id="2147483915" r:id="rId64"/>
    <p:sldLayoutId id="2147483916" r:id="rId65"/>
    <p:sldLayoutId id="2147483918" r:id="rId66"/>
    <p:sldLayoutId id="2147483919" r:id="rId67"/>
    <p:sldLayoutId id="2147483920" r:id="rId68"/>
    <p:sldLayoutId id="2147483926" r:id="rId69"/>
    <p:sldLayoutId id="2147483932" r:id="rId70"/>
    <p:sldLayoutId id="2147483933" r:id="rId71"/>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7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7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8">
          <p15:clr>
            <a:srgbClr val="F26B43"/>
          </p15:clr>
        </p15:guide>
        <p15:guide id="2" orient="horz" pos="4320">
          <p15:clr>
            <a:srgbClr val="F26B43"/>
          </p15:clr>
        </p15:guide>
        <p15:guide id="3" pos="14323">
          <p15:clr>
            <a:srgbClr val="F26B43"/>
          </p15:clr>
        </p15:guide>
        <p15:guide id="4" pos="1010">
          <p15:clr>
            <a:srgbClr val="F26B43"/>
          </p15:clr>
        </p15:guide>
        <p15:guide id="5" orient="horz" pos="918">
          <p15:clr>
            <a:srgbClr val="F26B43"/>
          </p15:clr>
        </p15:guide>
        <p15:guide id="6" orient="horz" pos="74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9.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27.sv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4.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DA33F502-B592-FFF1-C01F-7F90AF575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045" y="596330"/>
            <a:ext cx="3041910" cy="716281"/>
          </a:xfrm>
          <a:prstGeom prst="rect">
            <a:avLst/>
          </a:prstGeom>
        </p:spPr>
      </p:pic>
      <p:sp>
        <p:nvSpPr>
          <p:cNvPr id="5" name="TextBox 4">
            <a:extLst>
              <a:ext uri="{FF2B5EF4-FFF2-40B4-BE49-F238E27FC236}">
                <a16:creationId xmlns:a16="http://schemas.microsoft.com/office/drawing/2014/main" id="{8A1F17C7-8D4D-D4AB-A0AD-725D8F0D0D11}"/>
              </a:ext>
            </a:extLst>
          </p:cNvPr>
          <p:cNvSpPr txBox="1"/>
          <p:nvPr/>
        </p:nvSpPr>
        <p:spPr>
          <a:xfrm>
            <a:off x="994410" y="1645920"/>
            <a:ext cx="10481310" cy="4524315"/>
          </a:xfrm>
          <a:prstGeom prst="rect">
            <a:avLst/>
          </a:prstGeom>
          <a:noFill/>
        </p:spPr>
        <p:txBody>
          <a:bodyPr wrap="square" rtlCol="0">
            <a:spAutoFit/>
          </a:bodyPr>
          <a:lstStyle/>
          <a:p>
            <a:r>
              <a:rPr lang="en-US" dirty="0"/>
              <a:t>Fellows, </a:t>
            </a:r>
          </a:p>
          <a:p>
            <a:endParaRPr lang="en-US" dirty="0"/>
          </a:p>
          <a:p>
            <a:r>
              <a:rPr lang="en-US" dirty="0"/>
              <a:t>We are so grateful that you are willing to share about your Fund for Teachers fellowship experience and are encouraging your colleagues to apply. </a:t>
            </a:r>
          </a:p>
          <a:p>
            <a:endParaRPr lang="en-US" dirty="0"/>
          </a:p>
          <a:p>
            <a:r>
              <a:rPr lang="en-US" dirty="0"/>
              <a:t>This presentation is customizable for your needs. We feel that sharing your personal fellowship experience is much more valuable than some of the other content. However, eligibility requirements are imperative to share. If you receive questions you don’t feel comfortable answering, please direct your colleagues to the contact information found on the last slide. </a:t>
            </a:r>
          </a:p>
          <a:p>
            <a:endParaRPr lang="en-US" dirty="0"/>
          </a:p>
          <a:p>
            <a:r>
              <a:rPr lang="en-US" dirty="0"/>
              <a:t>Accompanying this slideshow, you will find a copy of our 2024 Application Guidelines and Scoring Criteria. The proposal questions are new, so we encourage you to review these details prior to your presentation. </a:t>
            </a:r>
          </a:p>
          <a:p>
            <a:endParaRPr lang="en-US" dirty="0"/>
          </a:p>
          <a:p>
            <a:r>
              <a:rPr lang="en-US" dirty="0"/>
              <a:t>Above all else, we hope you enjoy sharing your unique experience with your peers and school community!</a:t>
            </a:r>
          </a:p>
          <a:p>
            <a:endParaRPr lang="en-US" dirty="0"/>
          </a:p>
          <a:p>
            <a:r>
              <a:rPr lang="en-US" dirty="0"/>
              <a:t>-The team at FFT</a:t>
            </a:r>
          </a:p>
        </p:txBody>
      </p:sp>
    </p:spTree>
    <p:extLst>
      <p:ext uri="{BB962C8B-B14F-4D97-AF65-F5344CB8AC3E}">
        <p14:creationId xmlns:p14="http://schemas.microsoft.com/office/powerpoint/2010/main" val="261048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609600" y="47475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SCORING CRITERIA</a:t>
            </a:r>
          </a:p>
        </p:txBody>
      </p:sp>
      <p:grpSp>
        <p:nvGrpSpPr>
          <p:cNvPr id="13" name="Group 12"/>
          <p:cNvGrpSpPr/>
          <p:nvPr/>
        </p:nvGrpSpPr>
        <p:grpSpPr>
          <a:xfrm>
            <a:off x="5638800" y="1023391"/>
            <a:ext cx="914400" cy="54863"/>
            <a:chOff x="3965945" y="1385354"/>
            <a:chExt cx="4572000" cy="79107"/>
          </a:xfrm>
          <a:solidFill>
            <a:srgbClr val="11161F"/>
          </a:solidFill>
        </p:grpSpPr>
        <p:sp>
          <p:nvSpPr>
            <p:cNvPr id="14" name="Rectangle 13"/>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15" name="Rectangle 14"/>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24" name="Rectangle 23"/>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25" name="Rectangle 24"/>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26" name="Rectangle 25"/>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grpSp>
      <p:pic>
        <p:nvPicPr>
          <p:cNvPr id="4" name="Picture 3">
            <a:extLst>
              <a:ext uri="{FF2B5EF4-FFF2-40B4-BE49-F238E27FC236}">
                <a16:creationId xmlns:a16="http://schemas.microsoft.com/office/drawing/2014/main" id="{7A77E324-5A23-FBFE-2C93-9E2419EBC09E}"/>
              </a:ext>
            </a:extLst>
          </p:cNvPr>
          <p:cNvPicPr>
            <a:picLocks noChangeAspect="1"/>
          </p:cNvPicPr>
          <p:nvPr/>
        </p:nvPicPr>
        <p:blipFill>
          <a:blip r:embed="rId3">
            <a:alphaModFix amt="71000"/>
          </a:blip>
          <a:stretch>
            <a:fillRect/>
          </a:stretch>
        </p:blipFill>
        <p:spPr>
          <a:xfrm>
            <a:off x="831166" y="1148827"/>
            <a:ext cx="4403309" cy="5234423"/>
          </a:xfrm>
          <a:prstGeom prst="rect">
            <a:avLst/>
          </a:prstGeom>
        </p:spPr>
      </p:pic>
      <p:pic>
        <p:nvPicPr>
          <p:cNvPr id="6" name="Picture 5">
            <a:extLst>
              <a:ext uri="{FF2B5EF4-FFF2-40B4-BE49-F238E27FC236}">
                <a16:creationId xmlns:a16="http://schemas.microsoft.com/office/drawing/2014/main" id="{45FA8A0B-E5B0-9DE9-99FC-CE55D47CFFD2}"/>
              </a:ext>
            </a:extLst>
          </p:cNvPr>
          <p:cNvPicPr>
            <a:picLocks noChangeAspect="1"/>
          </p:cNvPicPr>
          <p:nvPr/>
        </p:nvPicPr>
        <p:blipFill>
          <a:blip r:embed="rId4"/>
          <a:stretch>
            <a:fillRect/>
          </a:stretch>
        </p:blipFill>
        <p:spPr>
          <a:xfrm>
            <a:off x="3376059" y="1882351"/>
            <a:ext cx="8206341" cy="3842533"/>
          </a:xfrm>
          <a:prstGeom prst="rect">
            <a:avLst/>
          </a:prstGeom>
        </p:spPr>
      </p:pic>
    </p:spTree>
    <p:extLst>
      <p:ext uri="{BB962C8B-B14F-4D97-AF65-F5344CB8AC3E}">
        <p14:creationId xmlns:p14="http://schemas.microsoft.com/office/powerpoint/2010/main" val="360927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p:nvPr/>
        </p:nvGrpSpPr>
        <p:grpSpPr>
          <a:xfrm>
            <a:off x="1711413" y="2691305"/>
            <a:ext cx="8769175" cy="1926415"/>
            <a:chOff x="736989" y="2298598"/>
            <a:chExt cx="10718021" cy="2354538"/>
          </a:xfrm>
        </p:grpSpPr>
        <p:sp>
          <p:nvSpPr>
            <p:cNvPr id="29" name="Block Arc 5"/>
            <p:cNvSpPr/>
            <p:nvPr/>
          </p:nvSpPr>
          <p:spPr>
            <a:xfrm rot="10800000">
              <a:off x="6993307" y="2298599"/>
              <a:ext cx="2376264" cy="2354537"/>
            </a:xfrm>
            <a:prstGeom prst="blockArc">
              <a:avLst>
                <a:gd name="adj1" fmla="val 10800000"/>
                <a:gd name="adj2" fmla="val 21562961"/>
                <a:gd name="adj3" fmla="val 124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black"/>
                </a:solidFill>
                <a:latin typeface="Arial" panose="020B0604020202020204" pitchFamily="34" charset="0"/>
                <a:cs typeface="Arial" panose="020B0604020202020204" pitchFamily="34" charset="0"/>
              </a:endParaRPr>
            </a:p>
          </p:txBody>
        </p:sp>
        <p:sp>
          <p:nvSpPr>
            <p:cNvPr id="30" name="Block Arc 6"/>
            <p:cNvSpPr/>
            <p:nvPr/>
          </p:nvSpPr>
          <p:spPr>
            <a:xfrm>
              <a:off x="9078746" y="2298599"/>
              <a:ext cx="2376264" cy="2354537"/>
            </a:xfrm>
            <a:prstGeom prst="blockArc">
              <a:avLst>
                <a:gd name="adj1" fmla="val 10800000"/>
                <a:gd name="adj2" fmla="val 78694"/>
                <a:gd name="adj3" fmla="val 1242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black"/>
                </a:solidFill>
                <a:latin typeface="Arial" panose="020B0604020202020204" pitchFamily="34" charset="0"/>
                <a:cs typeface="Arial" panose="020B0604020202020204" pitchFamily="34" charset="0"/>
              </a:endParaRPr>
            </a:p>
          </p:txBody>
        </p:sp>
        <p:sp>
          <p:nvSpPr>
            <p:cNvPr id="31" name="Block Arc 7"/>
            <p:cNvSpPr/>
            <p:nvPr/>
          </p:nvSpPr>
          <p:spPr>
            <a:xfrm>
              <a:off x="4907868" y="2298598"/>
              <a:ext cx="2376264" cy="2354537"/>
            </a:xfrm>
            <a:prstGeom prst="blockArc">
              <a:avLst>
                <a:gd name="adj1" fmla="val 10800000"/>
                <a:gd name="adj2" fmla="val 78694"/>
                <a:gd name="adj3" fmla="val 1242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black"/>
                </a:solidFill>
                <a:latin typeface="Arial" panose="020B0604020202020204" pitchFamily="34" charset="0"/>
                <a:cs typeface="Arial" panose="020B0604020202020204" pitchFamily="34" charset="0"/>
              </a:endParaRPr>
            </a:p>
          </p:txBody>
        </p:sp>
        <p:sp>
          <p:nvSpPr>
            <p:cNvPr id="32" name="Block Arc 8"/>
            <p:cNvSpPr/>
            <p:nvPr/>
          </p:nvSpPr>
          <p:spPr>
            <a:xfrm rot="10800000">
              <a:off x="2822429" y="2298598"/>
              <a:ext cx="2376264" cy="2354537"/>
            </a:xfrm>
            <a:prstGeom prst="blockArc">
              <a:avLst>
                <a:gd name="adj1" fmla="val 10800000"/>
                <a:gd name="adj2" fmla="val 21562961"/>
                <a:gd name="adj3" fmla="val 124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black"/>
                </a:solidFill>
                <a:latin typeface="Arial" panose="020B0604020202020204" pitchFamily="34" charset="0"/>
                <a:cs typeface="Arial" panose="020B0604020202020204" pitchFamily="34" charset="0"/>
              </a:endParaRPr>
            </a:p>
          </p:txBody>
        </p:sp>
        <p:sp>
          <p:nvSpPr>
            <p:cNvPr id="33" name="Block Arc 9"/>
            <p:cNvSpPr/>
            <p:nvPr/>
          </p:nvSpPr>
          <p:spPr>
            <a:xfrm>
              <a:off x="736989" y="2298598"/>
              <a:ext cx="2376264" cy="2354537"/>
            </a:xfrm>
            <a:prstGeom prst="blockArc">
              <a:avLst>
                <a:gd name="adj1" fmla="val 10800000"/>
                <a:gd name="adj2" fmla="val 78694"/>
                <a:gd name="adj3" fmla="val 124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black"/>
                </a:solidFill>
                <a:latin typeface="Arial" panose="020B0604020202020204" pitchFamily="34" charset="0"/>
                <a:cs typeface="Arial" panose="020B0604020202020204" pitchFamily="34" charset="0"/>
              </a:endParaRPr>
            </a:p>
          </p:txBody>
        </p:sp>
      </p:grpSp>
      <p:sp>
        <p:nvSpPr>
          <p:cNvPr id="27" name="Teardrop 26"/>
          <p:cNvSpPr/>
          <p:nvPr/>
        </p:nvSpPr>
        <p:spPr>
          <a:xfrm rot="8228570">
            <a:off x="2461859" y="3527042"/>
            <a:ext cx="437596" cy="437596"/>
          </a:xfrm>
          <a:prstGeom prst="teardrop">
            <a:avLst/>
          </a:prstGeom>
          <a:solidFill>
            <a:srgbClr val="F2F2F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28" name="TextBox 27"/>
          <p:cNvSpPr txBox="1"/>
          <p:nvPr/>
        </p:nvSpPr>
        <p:spPr>
          <a:xfrm>
            <a:off x="2549759" y="3607342"/>
            <a:ext cx="263213" cy="258532"/>
          </a:xfrm>
          <a:prstGeom prst="rect">
            <a:avLst/>
          </a:prstGeom>
          <a:noFill/>
        </p:spPr>
        <p:txBody>
          <a:bodyPr wrap="none" rtlCol="0">
            <a:spAutoFit/>
          </a:bodyPr>
          <a:lstStyle/>
          <a:p>
            <a:pPr algn="ctr" defTabSz="914217"/>
            <a:r>
              <a:rPr lang="en-US" sz="1050">
                <a:solidFill>
                  <a:prstClr val="black">
                    <a:lumMod val="50000"/>
                    <a:lumOff val="50000"/>
                  </a:prstClr>
                </a:solidFill>
                <a:latin typeface="Arial" panose="020B0604020202020204" pitchFamily="34" charset="0"/>
                <a:cs typeface="Arial" panose="020B0604020202020204" pitchFamily="34" charset="0"/>
              </a:rPr>
              <a:t>1</a:t>
            </a:r>
            <a:endParaRPr lang="vi-VN" sz="1050">
              <a:solidFill>
                <a:prstClr val="black">
                  <a:lumMod val="50000"/>
                  <a:lumOff val="50000"/>
                </a:prstClr>
              </a:solidFill>
              <a:latin typeface="Arial" panose="020B0604020202020204" pitchFamily="34" charset="0"/>
              <a:cs typeface="Arial" panose="020B0604020202020204" pitchFamily="34" charset="0"/>
            </a:endParaRPr>
          </a:p>
        </p:txBody>
      </p:sp>
      <p:sp>
        <p:nvSpPr>
          <p:cNvPr id="25" name="Teardrop 24"/>
          <p:cNvSpPr/>
          <p:nvPr/>
        </p:nvSpPr>
        <p:spPr>
          <a:xfrm rot="8228570">
            <a:off x="4214047" y="2828941"/>
            <a:ext cx="437596" cy="437596"/>
          </a:xfrm>
          <a:prstGeom prst="teardrop">
            <a:avLst/>
          </a:prstGeom>
          <a:solidFill>
            <a:srgbClr val="F2F2F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26" name="TextBox 25"/>
          <p:cNvSpPr txBox="1"/>
          <p:nvPr/>
        </p:nvSpPr>
        <p:spPr>
          <a:xfrm>
            <a:off x="4304284" y="2909239"/>
            <a:ext cx="263214" cy="258532"/>
          </a:xfrm>
          <a:prstGeom prst="rect">
            <a:avLst/>
          </a:prstGeom>
          <a:noFill/>
        </p:spPr>
        <p:txBody>
          <a:bodyPr wrap="none" rtlCol="0">
            <a:spAutoFit/>
          </a:bodyPr>
          <a:lstStyle/>
          <a:p>
            <a:pPr algn="ctr" defTabSz="914217"/>
            <a:r>
              <a:rPr lang="en-US" sz="1050">
                <a:solidFill>
                  <a:prstClr val="black">
                    <a:lumMod val="50000"/>
                    <a:lumOff val="50000"/>
                  </a:prstClr>
                </a:solidFill>
                <a:latin typeface="Arial" panose="020B0604020202020204" pitchFamily="34" charset="0"/>
                <a:cs typeface="Arial" panose="020B0604020202020204" pitchFamily="34" charset="0"/>
              </a:rPr>
              <a:t>2</a:t>
            </a:r>
            <a:endParaRPr lang="vi-VN" sz="1050">
              <a:solidFill>
                <a:prstClr val="black">
                  <a:lumMod val="50000"/>
                  <a:lumOff val="50000"/>
                </a:prstClr>
              </a:solidFill>
              <a:latin typeface="Arial" panose="020B0604020202020204" pitchFamily="34" charset="0"/>
              <a:cs typeface="Arial" panose="020B0604020202020204" pitchFamily="34" charset="0"/>
            </a:endParaRPr>
          </a:p>
        </p:txBody>
      </p:sp>
      <p:sp>
        <p:nvSpPr>
          <p:cNvPr id="23" name="Teardrop 22"/>
          <p:cNvSpPr/>
          <p:nvPr/>
        </p:nvSpPr>
        <p:spPr>
          <a:xfrm rot="8228570">
            <a:off x="5877204" y="3527043"/>
            <a:ext cx="437596" cy="437596"/>
          </a:xfrm>
          <a:prstGeom prst="teardrop">
            <a:avLst/>
          </a:prstGeom>
          <a:solidFill>
            <a:srgbClr val="F2F2F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24" name="TextBox 23"/>
          <p:cNvSpPr txBox="1"/>
          <p:nvPr/>
        </p:nvSpPr>
        <p:spPr>
          <a:xfrm>
            <a:off x="5962252" y="3607341"/>
            <a:ext cx="263214" cy="258532"/>
          </a:xfrm>
          <a:prstGeom prst="rect">
            <a:avLst/>
          </a:prstGeom>
          <a:noFill/>
        </p:spPr>
        <p:txBody>
          <a:bodyPr wrap="none" rtlCol="0">
            <a:spAutoFit/>
          </a:bodyPr>
          <a:lstStyle/>
          <a:p>
            <a:pPr algn="ctr" defTabSz="914217"/>
            <a:r>
              <a:rPr lang="en-US" sz="1050">
                <a:solidFill>
                  <a:prstClr val="black">
                    <a:lumMod val="50000"/>
                    <a:lumOff val="50000"/>
                  </a:prstClr>
                </a:solidFill>
                <a:latin typeface="Arial" panose="020B0604020202020204" pitchFamily="34" charset="0"/>
                <a:cs typeface="Arial" panose="020B0604020202020204" pitchFamily="34" charset="0"/>
              </a:rPr>
              <a:t>3</a:t>
            </a:r>
            <a:endParaRPr lang="vi-VN" sz="1050">
              <a:solidFill>
                <a:prstClr val="black">
                  <a:lumMod val="50000"/>
                  <a:lumOff val="50000"/>
                </a:prstClr>
              </a:solidFill>
              <a:latin typeface="Arial" panose="020B0604020202020204" pitchFamily="34" charset="0"/>
              <a:cs typeface="Arial" panose="020B0604020202020204" pitchFamily="34" charset="0"/>
            </a:endParaRPr>
          </a:p>
        </p:txBody>
      </p:sp>
      <p:sp>
        <p:nvSpPr>
          <p:cNvPr id="21" name="Teardrop 20"/>
          <p:cNvSpPr/>
          <p:nvPr/>
        </p:nvSpPr>
        <p:spPr>
          <a:xfrm rot="8228570">
            <a:off x="7586300" y="2828940"/>
            <a:ext cx="437596" cy="437596"/>
          </a:xfrm>
          <a:prstGeom prst="teardrop">
            <a:avLst/>
          </a:prstGeom>
          <a:solidFill>
            <a:srgbClr val="F2F2F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a:off x="7668496" y="2909239"/>
            <a:ext cx="263214" cy="258532"/>
          </a:xfrm>
          <a:prstGeom prst="rect">
            <a:avLst/>
          </a:prstGeom>
          <a:noFill/>
        </p:spPr>
        <p:txBody>
          <a:bodyPr wrap="none" rtlCol="0">
            <a:spAutoFit/>
          </a:bodyPr>
          <a:lstStyle/>
          <a:p>
            <a:pPr algn="ctr" defTabSz="914217"/>
            <a:r>
              <a:rPr lang="en-US" sz="1050">
                <a:solidFill>
                  <a:prstClr val="black">
                    <a:lumMod val="50000"/>
                    <a:lumOff val="50000"/>
                  </a:prstClr>
                </a:solidFill>
                <a:latin typeface="Arial" panose="020B0604020202020204" pitchFamily="34" charset="0"/>
                <a:cs typeface="Arial" panose="020B0604020202020204" pitchFamily="34" charset="0"/>
              </a:rPr>
              <a:t>4</a:t>
            </a:r>
            <a:endParaRPr lang="vi-VN" sz="1050">
              <a:solidFill>
                <a:prstClr val="black">
                  <a:lumMod val="50000"/>
                  <a:lumOff val="50000"/>
                </a:prstClr>
              </a:solidFill>
              <a:latin typeface="Arial" panose="020B0604020202020204" pitchFamily="34" charset="0"/>
              <a:cs typeface="Arial" panose="020B0604020202020204" pitchFamily="34" charset="0"/>
            </a:endParaRPr>
          </a:p>
        </p:txBody>
      </p:sp>
      <p:sp>
        <p:nvSpPr>
          <p:cNvPr id="19" name="Teardrop 18"/>
          <p:cNvSpPr/>
          <p:nvPr/>
        </p:nvSpPr>
        <p:spPr>
          <a:xfrm rot="8228570">
            <a:off x="9289694" y="3527043"/>
            <a:ext cx="437596" cy="437596"/>
          </a:xfrm>
          <a:prstGeom prst="teardrop">
            <a:avLst/>
          </a:prstGeom>
          <a:solidFill>
            <a:srgbClr val="F2F2F2"/>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9374742" y="3604242"/>
            <a:ext cx="263214" cy="258532"/>
          </a:xfrm>
          <a:prstGeom prst="rect">
            <a:avLst/>
          </a:prstGeom>
          <a:noFill/>
        </p:spPr>
        <p:txBody>
          <a:bodyPr wrap="none" rtlCol="0">
            <a:spAutoFit/>
          </a:bodyPr>
          <a:lstStyle/>
          <a:p>
            <a:pPr algn="ctr" defTabSz="914217"/>
            <a:r>
              <a:rPr lang="en-US" sz="1050">
                <a:solidFill>
                  <a:prstClr val="black">
                    <a:lumMod val="50000"/>
                    <a:lumOff val="50000"/>
                  </a:prstClr>
                </a:solidFill>
                <a:latin typeface="Arial" panose="020B0604020202020204" pitchFamily="34" charset="0"/>
                <a:cs typeface="Arial" panose="020B0604020202020204" pitchFamily="34" charset="0"/>
              </a:rPr>
              <a:t>5</a:t>
            </a:r>
            <a:endParaRPr lang="vi-VN" sz="1050">
              <a:solidFill>
                <a:prstClr val="black">
                  <a:lumMod val="50000"/>
                  <a:lumOff val="50000"/>
                </a:prstClr>
              </a:solidFill>
              <a:latin typeface="Arial" panose="020B0604020202020204" pitchFamily="34" charset="0"/>
              <a:cs typeface="Arial" panose="020B0604020202020204" pitchFamily="34" charset="0"/>
            </a:endParaRPr>
          </a:p>
        </p:txBody>
      </p:sp>
      <p:sp>
        <p:nvSpPr>
          <p:cNvPr id="16" name="TextBox 15"/>
          <p:cNvSpPr txBox="1"/>
          <p:nvPr/>
        </p:nvSpPr>
        <p:spPr>
          <a:xfrm>
            <a:off x="5498380" y="4031195"/>
            <a:ext cx="1241044" cy="461665"/>
          </a:xfrm>
          <a:prstGeom prst="rect">
            <a:avLst/>
          </a:prstGeom>
          <a:noFill/>
        </p:spPr>
        <p:txBody>
          <a:bodyPr wrap="none" rtlCol="0">
            <a:spAutoFit/>
          </a:bodyPr>
          <a:lstStyle/>
          <a:p>
            <a:pPr algn="ctr" defTabSz="914217"/>
            <a:r>
              <a:rPr lang="en-US" sz="1200" dirty="0">
                <a:latin typeface="Arial" panose="020B0604020202020204" pitchFamily="34" charset="0"/>
                <a:cs typeface="Arial" panose="020B0604020202020204" pitchFamily="34" charset="0"/>
              </a:rPr>
              <a:t>Download the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Scoring Criteria</a:t>
            </a:r>
            <a:endParaRPr lang="vi-VN" sz="1200" dirty="0">
              <a:latin typeface="Arial" panose="020B0604020202020204" pitchFamily="34" charset="0"/>
              <a:cs typeface="Arial" panose="020B0604020202020204" pitchFamily="34" charset="0"/>
            </a:endParaRPr>
          </a:p>
        </p:txBody>
      </p:sp>
      <p:sp>
        <p:nvSpPr>
          <p:cNvPr id="17" name="TextBox 16"/>
          <p:cNvSpPr txBox="1"/>
          <p:nvPr/>
        </p:nvSpPr>
        <p:spPr>
          <a:xfrm>
            <a:off x="3968520" y="3356948"/>
            <a:ext cx="933268" cy="646331"/>
          </a:xfrm>
          <a:prstGeom prst="rect">
            <a:avLst/>
          </a:prstGeom>
          <a:noFill/>
        </p:spPr>
        <p:txBody>
          <a:bodyPr wrap="none" rtlCol="0">
            <a:spAutoFit/>
          </a:bodyPr>
          <a:lstStyle/>
          <a:p>
            <a:pPr algn="ctr" defTabSz="914217"/>
            <a:r>
              <a:rPr lang="en-US" sz="1200" dirty="0">
                <a:latin typeface="Arial" panose="020B0604020202020204" pitchFamily="34" charset="0"/>
                <a:cs typeface="Arial" panose="020B0604020202020204" pitchFamily="34" charset="0"/>
              </a:rPr>
              <a:t>Read the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Application</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Guidelines</a:t>
            </a:r>
            <a:endParaRPr lang="vi-VN" sz="1200" dirty="0">
              <a:latin typeface="Arial" panose="020B0604020202020204" pitchFamily="34" charset="0"/>
              <a:cs typeface="Arial" panose="020B0604020202020204" pitchFamily="34" charset="0"/>
            </a:endParaRPr>
          </a:p>
        </p:txBody>
      </p:sp>
      <p:sp>
        <p:nvSpPr>
          <p:cNvPr id="18" name="TextBox 17"/>
          <p:cNvSpPr txBox="1"/>
          <p:nvPr/>
        </p:nvSpPr>
        <p:spPr>
          <a:xfrm>
            <a:off x="7244575" y="3356948"/>
            <a:ext cx="1168910" cy="461665"/>
          </a:xfrm>
          <a:prstGeom prst="rect">
            <a:avLst/>
          </a:prstGeom>
          <a:noFill/>
        </p:spPr>
        <p:txBody>
          <a:bodyPr wrap="none" rtlCol="0">
            <a:spAutoFit/>
          </a:bodyPr>
          <a:lstStyle/>
          <a:p>
            <a:pPr algn="ctr" defTabSz="914217"/>
            <a:r>
              <a:rPr lang="en-US" sz="1200" dirty="0">
                <a:latin typeface="Arial" panose="020B0604020202020204" pitchFamily="34" charset="0"/>
                <a:cs typeface="Arial" panose="020B0604020202020204" pitchFamily="34" charset="0"/>
              </a:rPr>
              <a:t>Ask Others for</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Help</a:t>
            </a:r>
            <a:endParaRPr lang="vi-VN" sz="1200" dirty="0">
              <a:latin typeface="Arial" panose="020B0604020202020204" pitchFamily="34" charset="0"/>
              <a:cs typeface="Arial" panose="020B0604020202020204" pitchFamily="34" charset="0"/>
            </a:endParaRPr>
          </a:p>
        </p:txBody>
      </p:sp>
      <p:sp>
        <p:nvSpPr>
          <p:cNvPr id="34"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2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GETTING STARTED</a:t>
            </a:r>
          </a:p>
        </p:txBody>
      </p:sp>
      <p:sp>
        <p:nvSpPr>
          <p:cNvPr id="35" name="Rectangle 34"/>
          <p:cNvSpPr/>
          <p:nvPr/>
        </p:nvSpPr>
        <p:spPr>
          <a:xfrm>
            <a:off x="2395689" y="1498830"/>
            <a:ext cx="7400623" cy="523220"/>
          </a:xfrm>
          <a:prstGeom prst="rect">
            <a:avLst/>
          </a:prstGeom>
        </p:spPr>
        <p:txBody>
          <a:bodyPr wrap="square">
            <a:spAutoFit/>
          </a:bodyPr>
          <a:lstStyle/>
          <a:p>
            <a:pPr algn="ctr" defTabSz="914217"/>
            <a:r>
              <a:rPr lang="en-US" sz="1400" dirty="0">
                <a:latin typeface="Arial" panose="020B0604020202020204" pitchFamily="34" charset="0"/>
                <a:ea typeface="Open Sans Light" panose="020B0306030504020204" pitchFamily="34" charset="0"/>
                <a:cs typeface="Arial" panose="020B0604020202020204" pitchFamily="34" charset="0"/>
              </a:rPr>
              <a:t>Fund for Teachers has prepared several resources to help you get started on the path to a successful grant proposal: </a:t>
            </a:r>
          </a:p>
        </p:txBody>
      </p:sp>
      <p:sp>
        <p:nvSpPr>
          <p:cNvPr id="42" name="Rectangle 41"/>
          <p:cNvSpPr/>
          <p:nvPr/>
        </p:nvSpPr>
        <p:spPr>
          <a:xfrm>
            <a:off x="609600" y="5257801"/>
            <a:ext cx="10972800" cy="1069403"/>
          </a:xfrm>
          <a:prstGeom prst="rect">
            <a:avLst/>
          </a:prstGeom>
          <a:solidFill>
            <a:schemeClr val="accent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vi-VN" sz="4000">
              <a:solidFill>
                <a:prstClr val="white"/>
              </a:solidFill>
              <a:latin typeface="Arial" panose="020B0604020202020204" pitchFamily="34" charset="0"/>
              <a:cs typeface="Arial" panose="020B0604020202020204" pitchFamily="34" charset="0"/>
            </a:endParaRPr>
          </a:p>
        </p:txBody>
      </p:sp>
      <p:sp>
        <p:nvSpPr>
          <p:cNvPr id="43" name="TextBox 42"/>
          <p:cNvSpPr txBox="1"/>
          <p:nvPr/>
        </p:nvSpPr>
        <p:spPr>
          <a:xfrm>
            <a:off x="1659019" y="5652483"/>
            <a:ext cx="8869680" cy="369332"/>
          </a:xfrm>
          <a:prstGeom prst="rect">
            <a:avLst/>
          </a:prstGeom>
          <a:noFill/>
        </p:spPr>
        <p:txBody>
          <a:bodyPr wrap="square" rtlCol="0">
            <a:spAutoFit/>
          </a:bodyPr>
          <a:lstStyle/>
          <a:p>
            <a:pPr algn="ctr" defTabSz="914217"/>
            <a:r>
              <a:rPr lang="en-US" b="1" dirty="0">
                <a:solidFill>
                  <a:prstClr val="black"/>
                </a:solidFill>
                <a:latin typeface="Arial" panose="020B0604020202020204" pitchFamily="34" charset="0"/>
                <a:cs typeface="Arial" panose="020B0604020202020204" pitchFamily="34" charset="0"/>
              </a:rPr>
              <a:t>All resources can be accessed from </a:t>
            </a:r>
            <a:r>
              <a:rPr lang="en-US" b="1" dirty="0">
                <a:solidFill>
                  <a:srgbClr val="996633"/>
                </a:solidFill>
                <a:latin typeface="Arial" panose="020B0604020202020204" pitchFamily="34" charset="0"/>
                <a:cs typeface="Arial" panose="020B0604020202020204" pitchFamily="34" charset="0"/>
              </a:rPr>
              <a:t>fundforteachers.org</a:t>
            </a:r>
          </a:p>
        </p:txBody>
      </p:sp>
      <p:sp>
        <p:nvSpPr>
          <p:cNvPr id="44" name="TextBox 43"/>
          <p:cNvSpPr txBox="1"/>
          <p:nvPr/>
        </p:nvSpPr>
        <p:spPr>
          <a:xfrm>
            <a:off x="8824735" y="4031195"/>
            <a:ext cx="1301958" cy="646331"/>
          </a:xfrm>
          <a:prstGeom prst="rect">
            <a:avLst/>
          </a:prstGeom>
          <a:noFill/>
        </p:spPr>
        <p:txBody>
          <a:bodyPr wrap="none" rtlCol="0">
            <a:spAutoFit/>
          </a:bodyPr>
          <a:lstStyle/>
          <a:p>
            <a:pPr algn="ctr" defTabSz="914217"/>
            <a:r>
              <a:rPr lang="en-US" sz="1200" dirty="0">
                <a:latin typeface="Arial" panose="020B0604020202020204" pitchFamily="34" charset="0"/>
                <a:cs typeface="Arial" panose="020B0604020202020204" pitchFamily="34" charset="0"/>
              </a:rPr>
              <a:t>Go!</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Apply Online by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January 18</a:t>
            </a:r>
            <a:endParaRPr lang="vi-VN" sz="1200" dirty="0">
              <a:latin typeface="Arial" panose="020B0604020202020204" pitchFamily="34" charset="0"/>
              <a:cs typeface="Arial" panose="020B0604020202020204" pitchFamily="34" charset="0"/>
            </a:endParaRPr>
          </a:p>
        </p:txBody>
      </p:sp>
      <p:sp>
        <p:nvSpPr>
          <p:cNvPr id="45" name="TextBox 44"/>
          <p:cNvSpPr txBox="1"/>
          <p:nvPr/>
        </p:nvSpPr>
        <p:spPr>
          <a:xfrm>
            <a:off x="2012449" y="4031195"/>
            <a:ext cx="1282722" cy="461665"/>
          </a:xfrm>
          <a:prstGeom prst="rect">
            <a:avLst/>
          </a:prstGeom>
          <a:noFill/>
        </p:spPr>
        <p:txBody>
          <a:bodyPr wrap="none" rtlCol="0">
            <a:spAutoFit/>
          </a:bodyPr>
          <a:lstStyle/>
          <a:p>
            <a:pPr algn="ctr" defTabSz="914217"/>
            <a:r>
              <a:rPr lang="en-US" sz="1200" dirty="0">
                <a:latin typeface="Arial" panose="020B0604020202020204" pitchFamily="34" charset="0"/>
                <a:cs typeface="Arial" panose="020B0604020202020204" pitchFamily="34" charset="0"/>
              </a:rPr>
              <a:t>Visit the Online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Learning Center</a:t>
            </a:r>
            <a:endParaRPr lang="vi-VN" sz="1200" dirty="0">
              <a:latin typeface="Arial" panose="020B0604020202020204" pitchFamily="34" charset="0"/>
              <a:cs typeface="Arial" panose="020B0604020202020204" pitchFamily="34" charset="0"/>
            </a:endParaRPr>
          </a:p>
        </p:txBody>
      </p:sp>
      <p:grpSp>
        <p:nvGrpSpPr>
          <p:cNvPr id="46" name="Group 45"/>
          <p:cNvGrpSpPr/>
          <p:nvPr/>
        </p:nvGrpSpPr>
        <p:grpSpPr>
          <a:xfrm>
            <a:off x="5638800" y="1325881"/>
            <a:ext cx="914400" cy="54863"/>
            <a:chOff x="3965945" y="1385354"/>
            <a:chExt cx="4572000" cy="79107"/>
          </a:xfrm>
          <a:solidFill>
            <a:srgbClr val="11161F"/>
          </a:solidFill>
        </p:grpSpPr>
        <p:sp>
          <p:nvSpPr>
            <p:cNvPr id="47" name="Rectangle 46"/>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48" name="Rectangle 47"/>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49" name="Rectangle 48"/>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50" name="Rectangle 49"/>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51" name="Rectangle 50"/>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5626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1"/>
          </p:nvPr>
        </p:nvSpPr>
        <p:spPr/>
        <p:txBody>
          <a:bodyPr>
            <a:noAutofit/>
          </a:bodyPr>
          <a:lstStyle/>
          <a:p>
            <a:pPr>
              <a:lnSpc>
                <a:spcPct val="100000"/>
              </a:lnSpc>
            </a:pPr>
            <a:r>
              <a:rPr lang="en-US" sz="1320" spc="150">
                <a:latin typeface="+mj-lt"/>
              </a:rPr>
              <a:t>Details. Details.</a:t>
            </a:r>
          </a:p>
        </p:txBody>
      </p:sp>
      <p:sp>
        <p:nvSpPr>
          <p:cNvPr id="10" name="Text Placeholder 9"/>
          <p:cNvSpPr>
            <a:spLocks noGrp="1"/>
          </p:cNvSpPr>
          <p:nvPr>
            <p:ph type="body" sz="quarter" idx="23"/>
          </p:nvPr>
        </p:nvSpPr>
        <p:spPr/>
        <p:txBody>
          <a:bodyPr>
            <a:noAutofit/>
          </a:bodyPr>
          <a:lstStyle/>
          <a:p>
            <a:pPr>
              <a:lnSpc>
                <a:spcPct val="100000"/>
              </a:lnSpc>
            </a:pPr>
            <a:r>
              <a:rPr lang="en-US" sz="1320" spc="150">
                <a:latin typeface="+mj-lt"/>
              </a:rPr>
              <a:t>ASK FOR HELP</a:t>
            </a:r>
          </a:p>
        </p:txBody>
      </p:sp>
      <p:sp>
        <p:nvSpPr>
          <p:cNvPr id="12" name="Text Placeholder 11"/>
          <p:cNvSpPr>
            <a:spLocks noGrp="1"/>
          </p:cNvSpPr>
          <p:nvPr>
            <p:ph type="body" sz="quarter" idx="29"/>
          </p:nvPr>
        </p:nvSpPr>
        <p:spPr>
          <a:xfrm>
            <a:off x="4939602" y="5845370"/>
            <a:ext cx="1689937" cy="274417"/>
          </a:xfrm>
        </p:spPr>
        <p:txBody>
          <a:bodyPr>
            <a:noAutofit/>
          </a:bodyPr>
          <a:lstStyle/>
          <a:p>
            <a:pPr>
              <a:lnSpc>
                <a:spcPct val="100000"/>
              </a:lnSpc>
            </a:pPr>
            <a:r>
              <a:rPr lang="en-US" sz="1320" spc="150">
                <a:latin typeface="+mj-lt"/>
              </a:rPr>
              <a:t>Proofread.</a:t>
            </a:r>
          </a:p>
        </p:txBody>
      </p:sp>
      <p:sp>
        <p:nvSpPr>
          <p:cNvPr id="14" name="Text Placeholder 13"/>
          <p:cNvSpPr>
            <a:spLocks noGrp="1"/>
          </p:cNvSpPr>
          <p:nvPr>
            <p:ph type="body" sz="quarter" idx="30"/>
          </p:nvPr>
        </p:nvSpPr>
        <p:spPr>
          <a:xfrm>
            <a:off x="1675249" y="5845370"/>
            <a:ext cx="1689937" cy="274417"/>
          </a:xfrm>
        </p:spPr>
        <p:txBody>
          <a:bodyPr>
            <a:noAutofit/>
          </a:bodyPr>
          <a:lstStyle/>
          <a:p>
            <a:pPr>
              <a:lnSpc>
                <a:spcPct val="100000"/>
              </a:lnSpc>
            </a:pPr>
            <a:r>
              <a:rPr lang="en-US" sz="1320" spc="150">
                <a:latin typeface="+mj-lt"/>
              </a:rPr>
              <a:t>Take your time.</a:t>
            </a:r>
          </a:p>
        </p:txBody>
      </p:sp>
      <p:sp>
        <p:nvSpPr>
          <p:cNvPr id="4" name="Content Placeholder 3"/>
          <p:cNvSpPr>
            <a:spLocks noGrp="1"/>
          </p:cNvSpPr>
          <p:nvPr>
            <p:ph type="body" sz="quarter" idx="31"/>
          </p:nvPr>
        </p:nvSpPr>
        <p:spPr/>
        <p:txBody>
          <a:bodyPr>
            <a:normAutofit fontScale="92500"/>
          </a:bodyPr>
          <a:lstStyle/>
          <a:p>
            <a:r>
              <a:rPr lang="en-US" sz="1440" spc="150">
                <a:latin typeface="+mj-lt"/>
              </a:rPr>
              <a:t>Watch your tone.</a:t>
            </a:r>
          </a:p>
        </p:txBody>
      </p:sp>
      <p:sp>
        <p:nvSpPr>
          <p:cNvPr id="11" name="Content Placeholder 10"/>
          <p:cNvSpPr>
            <a:spLocks noGrp="1"/>
          </p:cNvSpPr>
          <p:nvPr>
            <p:ph type="body" sz="quarter" idx="32"/>
          </p:nvPr>
        </p:nvSpPr>
        <p:spPr>
          <a:xfrm>
            <a:off x="8191061" y="5845370"/>
            <a:ext cx="1689937" cy="274417"/>
          </a:xfrm>
        </p:spPr>
        <p:txBody>
          <a:bodyPr>
            <a:normAutofit fontScale="92500"/>
          </a:bodyPr>
          <a:lstStyle/>
          <a:p>
            <a:r>
              <a:rPr lang="en-US" sz="1440" spc="150">
                <a:latin typeface="+mj-lt"/>
              </a:rPr>
              <a:t>Junk the jargon.</a:t>
            </a:r>
          </a:p>
        </p:txBody>
      </p:sp>
      <p:sp>
        <p:nvSpPr>
          <p:cNvPr id="16"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Montserrat Semi Bold"/>
                <a:ea typeface="Open Sans Extrabold" panose="020B0906030804020204" pitchFamily="34" charset="0"/>
                <a:cs typeface="Open Sans Extrabold" panose="020B0906030804020204" pitchFamily="34" charset="0"/>
              </a:rPr>
              <a:t>GRANT WRITING TIPS</a:t>
            </a:r>
          </a:p>
        </p:txBody>
      </p:sp>
      <p:grpSp>
        <p:nvGrpSpPr>
          <p:cNvPr id="26" name="Group 25"/>
          <p:cNvGrpSpPr/>
          <p:nvPr/>
        </p:nvGrpSpPr>
        <p:grpSpPr>
          <a:xfrm>
            <a:off x="5638800" y="1325881"/>
            <a:ext cx="914400" cy="54863"/>
            <a:chOff x="3965945" y="1385354"/>
            <a:chExt cx="4572000" cy="79107"/>
          </a:xfrm>
          <a:solidFill>
            <a:srgbClr val="11161F"/>
          </a:solidFill>
        </p:grpSpPr>
        <p:sp>
          <p:nvSpPr>
            <p:cNvPr id="29" name="Rectangle 28"/>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30" name="Rectangle 29"/>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33" name="Rectangle 32"/>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34" name="Rectangle 33"/>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sp>
          <p:nvSpPr>
            <p:cNvPr id="35" name="Rectangle 34"/>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Open Sans Light"/>
              </a:endParaRPr>
            </a:p>
          </p:txBody>
        </p:sp>
      </p:grpSp>
      <p:sp>
        <p:nvSpPr>
          <p:cNvPr id="13" name="TextBox 12">
            <a:extLst>
              <a:ext uri="{FF2B5EF4-FFF2-40B4-BE49-F238E27FC236}">
                <a16:creationId xmlns:a16="http://schemas.microsoft.com/office/drawing/2014/main" id="{01789107-B840-48B9-9A7B-AF32A4117438}"/>
              </a:ext>
            </a:extLst>
          </p:cNvPr>
          <p:cNvSpPr txBox="1"/>
          <p:nvPr/>
        </p:nvSpPr>
        <p:spPr>
          <a:xfrm>
            <a:off x="1223182" y="2152988"/>
            <a:ext cx="3210380" cy="1569660"/>
          </a:xfrm>
          <a:prstGeom prst="rect">
            <a:avLst/>
          </a:prstGeom>
          <a:noFill/>
        </p:spPr>
        <p:txBody>
          <a:bodyPr wrap="square" rtlCol="0">
            <a:spAutoFit/>
          </a:bodyPr>
          <a:lstStyle/>
          <a:p>
            <a:r>
              <a:rPr lang="en-US" sz="1200" dirty="0"/>
              <a:t>Ask a peer, district grant coordinator or friend to read your proposal. Encourage them to use the FFT Scoring Criteria to rate your proposal as they read. If they encounter any weak sections, make changes and ask that they re-read and score it again. </a:t>
            </a:r>
          </a:p>
          <a:p>
            <a:endParaRPr lang="en-US" sz="1200" dirty="0"/>
          </a:p>
        </p:txBody>
      </p:sp>
      <p:sp>
        <p:nvSpPr>
          <p:cNvPr id="22" name="TextBox 21">
            <a:extLst>
              <a:ext uri="{FF2B5EF4-FFF2-40B4-BE49-F238E27FC236}">
                <a16:creationId xmlns:a16="http://schemas.microsoft.com/office/drawing/2014/main" id="{B996247C-DB42-43A1-92CD-62C289A97C45}"/>
              </a:ext>
            </a:extLst>
          </p:cNvPr>
          <p:cNvSpPr txBox="1"/>
          <p:nvPr/>
        </p:nvSpPr>
        <p:spPr>
          <a:xfrm>
            <a:off x="4489939" y="2152988"/>
            <a:ext cx="3210380" cy="1200329"/>
          </a:xfrm>
          <a:prstGeom prst="rect">
            <a:avLst/>
          </a:prstGeom>
          <a:noFill/>
        </p:spPr>
        <p:txBody>
          <a:bodyPr wrap="square" rtlCol="0">
            <a:spAutoFit/>
          </a:bodyPr>
          <a:lstStyle/>
          <a:p>
            <a:r>
              <a:rPr lang="en-US" sz="1200"/>
              <a:t>Strong applications are explicit about why the project is important, doesn’t assume the reader knows anything about what they are learning or where they are going, and shows thorough research.</a:t>
            </a:r>
          </a:p>
          <a:p>
            <a:endParaRPr lang="en-US" sz="1200"/>
          </a:p>
        </p:txBody>
      </p:sp>
      <p:sp>
        <p:nvSpPr>
          <p:cNvPr id="23" name="TextBox 22">
            <a:extLst>
              <a:ext uri="{FF2B5EF4-FFF2-40B4-BE49-F238E27FC236}">
                <a16:creationId xmlns:a16="http://schemas.microsoft.com/office/drawing/2014/main" id="{8E917E0D-DC0B-438F-AAF7-A15D9DBC346F}"/>
              </a:ext>
            </a:extLst>
          </p:cNvPr>
          <p:cNvSpPr txBox="1"/>
          <p:nvPr/>
        </p:nvSpPr>
        <p:spPr>
          <a:xfrm>
            <a:off x="7757595" y="2152988"/>
            <a:ext cx="3210380" cy="1200329"/>
          </a:xfrm>
          <a:prstGeom prst="rect">
            <a:avLst/>
          </a:prstGeom>
          <a:noFill/>
        </p:spPr>
        <p:txBody>
          <a:bodyPr wrap="square" rtlCol="0">
            <a:spAutoFit/>
          </a:bodyPr>
          <a:lstStyle/>
          <a:p>
            <a:r>
              <a:rPr lang="en-US" sz="1200"/>
              <a:t>As you begin writing your proposal, remember that your tone is as important as your content. Selection committees want to choose teachers who demonstrate need and follow through with great action plans.</a:t>
            </a:r>
          </a:p>
          <a:p>
            <a:endParaRPr lang="en-US" sz="1200"/>
          </a:p>
        </p:txBody>
      </p:sp>
      <p:sp>
        <p:nvSpPr>
          <p:cNvPr id="27" name="TextBox 26">
            <a:extLst>
              <a:ext uri="{FF2B5EF4-FFF2-40B4-BE49-F238E27FC236}">
                <a16:creationId xmlns:a16="http://schemas.microsoft.com/office/drawing/2014/main" id="{707902B8-55D7-4397-86B1-611F8FA99780}"/>
              </a:ext>
            </a:extLst>
          </p:cNvPr>
          <p:cNvSpPr txBox="1"/>
          <p:nvPr/>
        </p:nvSpPr>
        <p:spPr>
          <a:xfrm>
            <a:off x="1223182" y="5151581"/>
            <a:ext cx="3210380" cy="830997"/>
          </a:xfrm>
          <a:prstGeom prst="rect">
            <a:avLst/>
          </a:prstGeom>
          <a:noFill/>
        </p:spPr>
        <p:txBody>
          <a:bodyPr wrap="square" rtlCol="0" anchor="b">
            <a:spAutoFit/>
          </a:bodyPr>
          <a:lstStyle/>
          <a:p>
            <a:r>
              <a:rPr lang="en-US" sz="1200" dirty="0"/>
              <a:t>Successful grant writing takes a considerable amount of time. Start early. Do your research before sitting down to write.</a:t>
            </a:r>
          </a:p>
          <a:p>
            <a:endParaRPr lang="en-US" sz="1200" dirty="0"/>
          </a:p>
        </p:txBody>
      </p:sp>
      <p:sp>
        <p:nvSpPr>
          <p:cNvPr id="28" name="TextBox 27">
            <a:extLst>
              <a:ext uri="{FF2B5EF4-FFF2-40B4-BE49-F238E27FC236}">
                <a16:creationId xmlns:a16="http://schemas.microsoft.com/office/drawing/2014/main" id="{E7B4D0EA-10E8-4174-AC84-0C7C49E3B0E0}"/>
              </a:ext>
            </a:extLst>
          </p:cNvPr>
          <p:cNvSpPr txBox="1"/>
          <p:nvPr/>
        </p:nvSpPr>
        <p:spPr>
          <a:xfrm>
            <a:off x="4546316" y="4597583"/>
            <a:ext cx="3210380" cy="1384995"/>
          </a:xfrm>
          <a:prstGeom prst="rect">
            <a:avLst/>
          </a:prstGeom>
          <a:noFill/>
        </p:spPr>
        <p:txBody>
          <a:bodyPr wrap="square" rtlCol="0" anchor="b">
            <a:spAutoFit/>
          </a:bodyPr>
          <a:lstStyle/>
          <a:p>
            <a:r>
              <a:rPr lang="en-US" sz="1200"/>
              <a:t>There is no spell or grammar check within the online application system. Our best advice: Compose your proposal in a Word document. It makes it much easier to proofread, share with peers, and finally just copy and paste into our online system. </a:t>
            </a:r>
          </a:p>
          <a:p>
            <a:endParaRPr lang="en-US" sz="1200"/>
          </a:p>
        </p:txBody>
      </p:sp>
      <p:sp>
        <p:nvSpPr>
          <p:cNvPr id="31" name="TextBox 30">
            <a:extLst>
              <a:ext uri="{FF2B5EF4-FFF2-40B4-BE49-F238E27FC236}">
                <a16:creationId xmlns:a16="http://schemas.microsoft.com/office/drawing/2014/main" id="{07AA9DE7-6EFE-4AB8-A1B0-82C674BF9A92}"/>
              </a:ext>
            </a:extLst>
          </p:cNvPr>
          <p:cNvSpPr txBox="1"/>
          <p:nvPr/>
        </p:nvSpPr>
        <p:spPr>
          <a:xfrm>
            <a:off x="7869450" y="5013081"/>
            <a:ext cx="3210380" cy="830997"/>
          </a:xfrm>
          <a:prstGeom prst="rect">
            <a:avLst/>
          </a:prstGeom>
          <a:noFill/>
        </p:spPr>
        <p:txBody>
          <a:bodyPr wrap="square" rtlCol="0" anchor="b">
            <a:spAutoFit/>
          </a:bodyPr>
          <a:lstStyle/>
          <a:p>
            <a:r>
              <a:rPr lang="en-US" sz="1200"/>
              <a:t>Avoid using “</a:t>
            </a:r>
            <a:r>
              <a:rPr lang="en-US" sz="1200" err="1"/>
              <a:t>edu</a:t>
            </a:r>
            <a:r>
              <a:rPr lang="en-US" sz="1200"/>
              <a:t>-speak,” technical terminology or acronyms that may be unfamiliar to those outside of education. </a:t>
            </a:r>
          </a:p>
          <a:p>
            <a:endParaRPr lang="en-US" sz="1200"/>
          </a:p>
        </p:txBody>
      </p:sp>
      <p:cxnSp>
        <p:nvCxnSpPr>
          <p:cNvPr id="18" name="Straight Connector 17">
            <a:extLst>
              <a:ext uri="{FF2B5EF4-FFF2-40B4-BE49-F238E27FC236}">
                <a16:creationId xmlns:a16="http://schemas.microsoft.com/office/drawing/2014/main" id="{4D73637E-8238-4D3A-A1BB-4C12E68D841E}"/>
              </a:ext>
            </a:extLst>
          </p:cNvPr>
          <p:cNvCxnSpPr/>
          <p:nvPr/>
        </p:nvCxnSpPr>
        <p:spPr>
          <a:xfrm>
            <a:off x="1223182" y="4127863"/>
            <a:ext cx="9671241"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59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dirty="0">
                <a:solidFill>
                  <a:srgbClr val="00303C"/>
                </a:solidFill>
                <a:latin typeface="Arial" panose="020B0604020202020204" pitchFamily="34" charset="0"/>
                <a:ea typeface="Open Sans Extrabold" panose="020B0906030804020204" pitchFamily="34" charset="0"/>
                <a:cs typeface="Arial" panose="020B0604020202020204" pitchFamily="34" charset="0"/>
              </a:rPr>
              <a:t>APPLY ONLINE</a:t>
            </a:r>
          </a:p>
        </p:txBody>
      </p:sp>
      <p:sp>
        <p:nvSpPr>
          <p:cNvPr id="14" name="TextBox 13"/>
          <p:cNvSpPr txBox="1"/>
          <p:nvPr/>
        </p:nvSpPr>
        <p:spPr>
          <a:xfrm>
            <a:off x="7874378" y="2046836"/>
            <a:ext cx="2078908" cy="332399"/>
          </a:xfrm>
          <a:prstGeom prst="rect">
            <a:avLst/>
          </a:prstGeom>
          <a:noFill/>
        </p:spPr>
        <p:txBody>
          <a:bodyPr wrap="square" rtlCol="0">
            <a:spAutoFit/>
          </a:bodyPr>
          <a:lstStyle/>
          <a:p>
            <a:pPr defTabSz="914217"/>
            <a:r>
              <a:rPr lang="en-US" sz="1560" dirty="0">
                <a:solidFill>
                  <a:prstClr val="white">
                    <a:lumMod val="50000"/>
                  </a:prstClr>
                </a:solidFill>
                <a:latin typeface="Arial" panose="020B0604020202020204" pitchFamily="34" charset="0"/>
                <a:cs typeface="Arial" panose="020B0604020202020204" pitchFamily="34" charset="0"/>
              </a:rPr>
              <a:t>ALL ONLINE</a:t>
            </a:r>
          </a:p>
        </p:txBody>
      </p:sp>
      <p:sp>
        <p:nvSpPr>
          <p:cNvPr id="15" name="TextBox 14"/>
          <p:cNvSpPr txBox="1"/>
          <p:nvPr/>
        </p:nvSpPr>
        <p:spPr>
          <a:xfrm>
            <a:off x="7858019" y="2294302"/>
            <a:ext cx="3279251" cy="461665"/>
          </a:xfrm>
          <a:prstGeom prst="rect">
            <a:avLst/>
          </a:prstGeom>
          <a:noFill/>
        </p:spPr>
        <p:txBody>
          <a:bodyPr wrap="square" rtlCol="0">
            <a:spAutoFit/>
          </a:bodyPr>
          <a:lstStyle/>
          <a:p>
            <a:pPr defTabSz="914217"/>
            <a:r>
              <a:rPr lang="en-US" sz="1200" dirty="0">
                <a:latin typeface="Arial" panose="020B0604020202020204" pitchFamily="34" charset="0"/>
                <a:cs typeface="Arial" panose="020B0604020202020204" pitchFamily="34" charset="0"/>
              </a:rPr>
              <a:t>Apply online at: fft.fundforteachers.org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Application opens on October 1 </a:t>
            </a:r>
          </a:p>
        </p:txBody>
      </p:sp>
      <p:sp>
        <p:nvSpPr>
          <p:cNvPr id="16" name="TextBox 15"/>
          <p:cNvSpPr txBox="1"/>
          <p:nvPr/>
        </p:nvSpPr>
        <p:spPr>
          <a:xfrm>
            <a:off x="7874378" y="3094157"/>
            <a:ext cx="2078908" cy="332399"/>
          </a:xfrm>
          <a:prstGeom prst="rect">
            <a:avLst/>
          </a:prstGeom>
          <a:noFill/>
        </p:spPr>
        <p:txBody>
          <a:bodyPr wrap="square" rtlCol="0">
            <a:spAutoFit/>
          </a:bodyPr>
          <a:lstStyle/>
          <a:p>
            <a:pPr defTabSz="914217"/>
            <a:r>
              <a:rPr lang="en-US" sz="1560">
                <a:solidFill>
                  <a:prstClr val="white">
                    <a:lumMod val="50000"/>
                  </a:prstClr>
                </a:solidFill>
                <a:latin typeface="Arial" panose="020B0604020202020204" pitchFamily="34" charset="0"/>
                <a:cs typeface="Arial" panose="020B0604020202020204" pitchFamily="34" charset="0"/>
              </a:rPr>
              <a:t>DEADLINE</a:t>
            </a:r>
          </a:p>
        </p:txBody>
      </p:sp>
      <p:sp>
        <p:nvSpPr>
          <p:cNvPr id="17" name="TextBox 16"/>
          <p:cNvSpPr txBox="1"/>
          <p:nvPr/>
        </p:nvSpPr>
        <p:spPr>
          <a:xfrm>
            <a:off x="7859012" y="3347846"/>
            <a:ext cx="2758566" cy="276999"/>
          </a:xfrm>
          <a:prstGeom prst="rect">
            <a:avLst/>
          </a:prstGeom>
          <a:noFill/>
        </p:spPr>
        <p:txBody>
          <a:bodyPr wrap="square" rtlCol="0">
            <a:spAutoFit/>
          </a:bodyPr>
          <a:lstStyle/>
          <a:p>
            <a:pPr defTabSz="914217"/>
            <a:r>
              <a:rPr lang="en-US" sz="1200" dirty="0">
                <a:latin typeface="Arial" panose="020B0604020202020204" pitchFamily="34" charset="0"/>
                <a:cs typeface="Arial" panose="020B0604020202020204" pitchFamily="34" charset="0"/>
              </a:rPr>
              <a:t>January 18, 2024, 5 pm CST</a:t>
            </a:r>
          </a:p>
        </p:txBody>
      </p:sp>
      <p:sp>
        <p:nvSpPr>
          <p:cNvPr id="18" name="TextBox 17"/>
          <p:cNvSpPr txBox="1"/>
          <p:nvPr/>
        </p:nvSpPr>
        <p:spPr>
          <a:xfrm>
            <a:off x="7874378" y="4228560"/>
            <a:ext cx="3279251" cy="332399"/>
          </a:xfrm>
          <a:prstGeom prst="rect">
            <a:avLst/>
          </a:prstGeom>
          <a:noFill/>
        </p:spPr>
        <p:txBody>
          <a:bodyPr wrap="square" rtlCol="0">
            <a:spAutoFit/>
          </a:bodyPr>
          <a:lstStyle/>
          <a:p>
            <a:pPr defTabSz="914217"/>
            <a:r>
              <a:rPr lang="en-US" sz="1560" dirty="0">
                <a:solidFill>
                  <a:prstClr val="white">
                    <a:lumMod val="50000"/>
                  </a:prstClr>
                </a:solidFill>
                <a:latin typeface="Arial" panose="020B0604020202020204" pitchFamily="34" charset="0"/>
                <a:cs typeface="Arial" panose="020B0604020202020204" pitchFamily="34" charset="0"/>
              </a:rPr>
              <a:t>WORD PROCESSING</a:t>
            </a:r>
          </a:p>
        </p:txBody>
      </p:sp>
      <p:sp>
        <p:nvSpPr>
          <p:cNvPr id="19" name="TextBox 18"/>
          <p:cNvSpPr txBox="1"/>
          <p:nvPr/>
        </p:nvSpPr>
        <p:spPr>
          <a:xfrm>
            <a:off x="7879346" y="4503292"/>
            <a:ext cx="3723388" cy="600164"/>
          </a:xfrm>
          <a:prstGeom prst="rect">
            <a:avLst/>
          </a:prstGeom>
          <a:noFill/>
        </p:spPr>
        <p:txBody>
          <a:bodyPr wrap="square" rtlCol="0">
            <a:spAutoFit/>
          </a:bodyPr>
          <a:lstStyle/>
          <a:p>
            <a:pPr defTabSz="914217"/>
            <a:r>
              <a:rPr lang="en-US" sz="1100" dirty="0">
                <a:latin typeface="Arial" panose="020B0604020202020204" pitchFamily="34" charset="0"/>
                <a:cs typeface="Arial" panose="020B0604020202020204" pitchFamily="34" charset="0"/>
              </a:rPr>
              <a:t>Compose your grant proposal in a word processing program first, then cut and paste your proposal into the online application.</a:t>
            </a:r>
          </a:p>
        </p:txBody>
      </p:sp>
      <p:sp>
        <p:nvSpPr>
          <p:cNvPr id="21" name="Oval 20"/>
          <p:cNvSpPr/>
          <p:nvPr/>
        </p:nvSpPr>
        <p:spPr>
          <a:xfrm>
            <a:off x="7080996" y="2068593"/>
            <a:ext cx="716355" cy="71635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914217"/>
            <a:endParaRPr lang="en-US" sz="4319">
              <a:solidFill>
                <a:prstClr val="white"/>
              </a:solidFill>
              <a:latin typeface="Arial" panose="020B0604020202020204" pitchFamily="34" charset="0"/>
              <a:cs typeface="Arial" panose="020B0604020202020204" pitchFamily="34" charset="0"/>
            </a:endParaRPr>
          </a:p>
        </p:txBody>
      </p:sp>
      <p:grpSp>
        <p:nvGrpSpPr>
          <p:cNvPr id="23" name="Group 22"/>
          <p:cNvGrpSpPr/>
          <p:nvPr/>
        </p:nvGrpSpPr>
        <p:grpSpPr>
          <a:xfrm>
            <a:off x="5638800" y="1325881"/>
            <a:ext cx="914400" cy="54863"/>
            <a:chOff x="3965945" y="1385354"/>
            <a:chExt cx="4572000" cy="79107"/>
          </a:xfrm>
          <a:solidFill>
            <a:srgbClr val="11161F"/>
          </a:solidFill>
        </p:grpSpPr>
        <p:sp>
          <p:nvSpPr>
            <p:cNvPr id="26" name="Rectangle 25"/>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0" name="Rectangle 29"/>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1" name="Rectangle 30"/>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2" name="Rectangle 31"/>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3" name="Rectangle 32"/>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pic>
        <p:nvPicPr>
          <p:cNvPr id="4" name="Picture Placeholder 3" descr="Syncing cloud with solid fill">
            <a:extLst>
              <a:ext uri="{FF2B5EF4-FFF2-40B4-BE49-F238E27FC236}">
                <a16:creationId xmlns:a16="http://schemas.microsoft.com/office/drawing/2014/main" id="{DB84F90C-7B8C-4610-9B0E-FA72786BEA1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123" b="19123"/>
          <a:stretch>
            <a:fillRect/>
          </a:stretch>
        </p:blipFill>
        <p:spPr>
          <a:xfrm>
            <a:off x="7193758" y="2256516"/>
            <a:ext cx="490830" cy="302876"/>
          </a:xfrm>
        </p:spPr>
      </p:pic>
      <p:sp>
        <p:nvSpPr>
          <p:cNvPr id="36" name="TextBox 35">
            <a:extLst>
              <a:ext uri="{FF2B5EF4-FFF2-40B4-BE49-F238E27FC236}">
                <a16:creationId xmlns:a16="http://schemas.microsoft.com/office/drawing/2014/main" id="{B25A43B3-B39F-4650-9A45-332AE91C1A1B}"/>
              </a:ext>
            </a:extLst>
          </p:cNvPr>
          <p:cNvSpPr txBox="1"/>
          <p:nvPr/>
        </p:nvSpPr>
        <p:spPr>
          <a:xfrm>
            <a:off x="7874378" y="5522753"/>
            <a:ext cx="2758566" cy="600164"/>
          </a:xfrm>
          <a:prstGeom prst="rect">
            <a:avLst/>
          </a:prstGeom>
          <a:noFill/>
        </p:spPr>
        <p:txBody>
          <a:bodyPr wrap="square" lIns="91440" tIns="45720" rIns="91440" bIns="45720" rtlCol="0" anchor="t">
            <a:spAutoFit/>
          </a:bodyPr>
          <a:lstStyle/>
          <a:p>
            <a:pPr defTabSz="914217"/>
            <a:r>
              <a:rPr lang="en-US" sz="1100" dirty="0">
                <a:latin typeface="Arial" panose="020B0604020202020204" pitchFamily="34" charset="0"/>
                <a:cs typeface="Arial" panose="020B0604020202020204" pitchFamily="34" charset="0"/>
              </a:rPr>
              <a:t>Applicants will be notified by email on April 4 the results of the Selection Committee's recommendations.</a:t>
            </a:r>
          </a:p>
        </p:txBody>
      </p:sp>
      <p:sp>
        <p:nvSpPr>
          <p:cNvPr id="37" name="TextBox 36">
            <a:extLst>
              <a:ext uri="{FF2B5EF4-FFF2-40B4-BE49-F238E27FC236}">
                <a16:creationId xmlns:a16="http://schemas.microsoft.com/office/drawing/2014/main" id="{AFCC9305-F129-4B64-9A51-4E622C82F068}"/>
              </a:ext>
            </a:extLst>
          </p:cNvPr>
          <p:cNvSpPr txBox="1"/>
          <p:nvPr/>
        </p:nvSpPr>
        <p:spPr>
          <a:xfrm>
            <a:off x="7859011" y="5265032"/>
            <a:ext cx="2078908" cy="332399"/>
          </a:xfrm>
          <a:prstGeom prst="rect">
            <a:avLst/>
          </a:prstGeom>
          <a:noFill/>
        </p:spPr>
        <p:txBody>
          <a:bodyPr wrap="square" rtlCol="0">
            <a:spAutoFit/>
          </a:bodyPr>
          <a:lstStyle/>
          <a:p>
            <a:pPr defTabSz="914217"/>
            <a:r>
              <a:rPr lang="en-US" sz="1560">
                <a:solidFill>
                  <a:prstClr val="white">
                    <a:lumMod val="50000"/>
                  </a:prstClr>
                </a:solidFill>
                <a:latin typeface="Arial" panose="020B0604020202020204" pitchFamily="34" charset="0"/>
                <a:cs typeface="Arial" panose="020B0604020202020204" pitchFamily="34" charset="0"/>
              </a:rPr>
              <a:t>NOTIFICATION</a:t>
            </a:r>
          </a:p>
        </p:txBody>
      </p:sp>
      <p:grpSp>
        <p:nvGrpSpPr>
          <p:cNvPr id="12" name="Group 11">
            <a:extLst>
              <a:ext uri="{FF2B5EF4-FFF2-40B4-BE49-F238E27FC236}">
                <a16:creationId xmlns:a16="http://schemas.microsoft.com/office/drawing/2014/main" id="{516242FC-C856-4A6E-A070-056F11BC9FAC}"/>
              </a:ext>
            </a:extLst>
          </p:cNvPr>
          <p:cNvGrpSpPr/>
          <p:nvPr/>
        </p:nvGrpSpPr>
        <p:grpSpPr>
          <a:xfrm>
            <a:off x="7080996" y="3123331"/>
            <a:ext cx="716355" cy="716355"/>
            <a:chOff x="7064940" y="3123331"/>
            <a:chExt cx="716355" cy="716355"/>
          </a:xfrm>
        </p:grpSpPr>
        <p:sp>
          <p:nvSpPr>
            <p:cNvPr id="24" name="Oval 23"/>
            <p:cNvSpPr/>
            <p:nvPr/>
          </p:nvSpPr>
          <p:spPr>
            <a:xfrm>
              <a:off x="7064940" y="3123331"/>
              <a:ext cx="716355" cy="71635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914217"/>
              <a:endParaRPr lang="en-US" sz="4319">
                <a:solidFill>
                  <a:prstClr val="white"/>
                </a:solidFill>
                <a:latin typeface="Arial" panose="020B0604020202020204" pitchFamily="34" charset="0"/>
                <a:cs typeface="Arial" panose="020B0604020202020204" pitchFamily="34" charset="0"/>
              </a:endParaRPr>
            </a:p>
          </p:txBody>
        </p:sp>
        <p:pic>
          <p:nvPicPr>
            <p:cNvPr id="7" name="Graphic 6" descr="Clock with solid fill">
              <a:extLst>
                <a:ext uri="{FF2B5EF4-FFF2-40B4-BE49-F238E27FC236}">
                  <a16:creationId xmlns:a16="http://schemas.microsoft.com/office/drawing/2014/main" id="{4CADAB68-D862-4238-B717-CAF9B1571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2715" y="3194215"/>
              <a:ext cx="574586" cy="574586"/>
            </a:xfrm>
            <a:prstGeom prst="rect">
              <a:avLst/>
            </a:prstGeom>
          </p:spPr>
        </p:pic>
      </p:grpSp>
      <p:grpSp>
        <p:nvGrpSpPr>
          <p:cNvPr id="13" name="Group 12">
            <a:extLst>
              <a:ext uri="{FF2B5EF4-FFF2-40B4-BE49-F238E27FC236}">
                <a16:creationId xmlns:a16="http://schemas.microsoft.com/office/drawing/2014/main" id="{39F1DE78-9637-4CF9-80A9-46FC23D73F14}"/>
              </a:ext>
            </a:extLst>
          </p:cNvPr>
          <p:cNvGrpSpPr/>
          <p:nvPr/>
        </p:nvGrpSpPr>
        <p:grpSpPr>
          <a:xfrm>
            <a:off x="7080996" y="4313531"/>
            <a:ext cx="716355" cy="716355"/>
            <a:chOff x="7078171" y="4181828"/>
            <a:chExt cx="716355" cy="716355"/>
          </a:xfrm>
        </p:grpSpPr>
        <p:sp>
          <p:nvSpPr>
            <p:cNvPr id="27" name="Oval 26"/>
            <p:cNvSpPr/>
            <p:nvPr/>
          </p:nvSpPr>
          <p:spPr>
            <a:xfrm>
              <a:off x="7078171" y="4181828"/>
              <a:ext cx="716355" cy="71635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914217"/>
              <a:endParaRPr lang="en-US" sz="4319">
                <a:solidFill>
                  <a:prstClr val="white"/>
                </a:solidFill>
                <a:latin typeface="Arial" panose="020B0604020202020204" pitchFamily="34" charset="0"/>
                <a:cs typeface="Arial" panose="020B0604020202020204" pitchFamily="34" charset="0"/>
              </a:endParaRPr>
            </a:p>
          </p:txBody>
        </p:sp>
        <p:pic>
          <p:nvPicPr>
            <p:cNvPr id="9" name="Graphic 8" descr="Typewriter with solid fill">
              <a:extLst>
                <a:ext uri="{FF2B5EF4-FFF2-40B4-BE49-F238E27FC236}">
                  <a16:creationId xmlns:a16="http://schemas.microsoft.com/office/drawing/2014/main" id="{1647456A-4323-4AA1-90C3-DF18E4DFBC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5688" y="4263057"/>
              <a:ext cx="548640" cy="548640"/>
            </a:xfrm>
            <a:prstGeom prst="rect">
              <a:avLst/>
            </a:prstGeom>
          </p:spPr>
        </p:pic>
      </p:grpSp>
      <p:grpSp>
        <p:nvGrpSpPr>
          <p:cNvPr id="20" name="Group 19">
            <a:extLst>
              <a:ext uri="{FF2B5EF4-FFF2-40B4-BE49-F238E27FC236}">
                <a16:creationId xmlns:a16="http://schemas.microsoft.com/office/drawing/2014/main" id="{9DA7C14B-0CC1-4598-B65B-A7A929BFF912}"/>
              </a:ext>
            </a:extLst>
          </p:cNvPr>
          <p:cNvGrpSpPr/>
          <p:nvPr/>
        </p:nvGrpSpPr>
        <p:grpSpPr>
          <a:xfrm>
            <a:off x="7080996" y="5424889"/>
            <a:ext cx="716355" cy="716355"/>
            <a:chOff x="7113709" y="5191119"/>
            <a:chExt cx="716355" cy="716355"/>
          </a:xfrm>
        </p:grpSpPr>
        <p:sp>
          <p:nvSpPr>
            <p:cNvPr id="34" name="Oval 33">
              <a:extLst>
                <a:ext uri="{FF2B5EF4-FFF2-40B4-BE49-F238E27FC236}">
                  <a16:creationId xmlns:a16="http://schemas.microsoft.com/office/drawing/2014/main" id="{68B283C4-7D4C-4EA6-91DE-2F1E5BAF2BC7}"/>
                </a:ext>
              </a:extLst>
            </p:cNvPr>
            <p:cNvSpPr/>
            <p:nvPr/>
          </p:nvSpPr>
          <p:spPr>
            <a:xfrm>
              <a:off x="7113709" y="5191119"/>
              <a:ext cx="716355" cy="71635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914217"/>
              <a:endParaRPr lang="en-US" sz="4319">
                <a:solidFill>
                  <a:prstClr val="white"/>
                </a:solidFill>
                <a:latin typeface="Arial" panose="020B0604020202020204" pitchFamily="34" charset="0"/>
                <a:cs typeface="Arial" panose="020B0604020202020204" pitchFamily="34" charset="0"/>
              </a:endParaRPr>
            </a:p>
          </p:txBody>
        </p:sp>
        <p:pic>
          <p:nvPicPr>
            <p:cNvPr id="11" name="Graphic 10" descr="Ringer with solid fill">
              <a:extLst>
                <a:ext uri="{FF2B5EF4-FFF2-40B4-BE49-F238E27FC236}">
                  <a16:creationId xmlns:a16="http://schemas.microsoft.com/office/drawing/2014/main" id="{E3AB1661-4175-4232-8C80-248904586D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2777" y="5264771"/>
              <a:ext cx="530199" cy="530199"/>
            </a:xfrm>
            <a:prstGeom prst="rect">
              <a:avLst/>
            </a:prstGeom>
          </p:spPr>
        </p:pic>
      </p:grpSp>
      <p:pic>
        <p:nvPicPr>
          <p:cNvPr id="39" name="Picture 38" descr="Map&#10;&#10;Description automatically generated">
            <a:extLst>
              <a:ext uri="{FF2B5EF4-FFF2-40B4-BE49-F238E27FC236}">
                <a16:creationId xmlns:a16="http://schemas.microsoft.com/office/drawing/2014/main" id="{A256E79E-DCB2-4102-BB12-5D1F08CE3B33}"/>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758736" y="2900878"/>
            <a:ext cx="3571851" cy="2519582"/>
          </a:xfrm>
          <a:prstGeom prst="rect">
            <a:avLst/>
          </a:prstGeom>
        </p:spPr>
      </p:pic>
      <p:sp>
        <p:nvSpPr>
          <p:cNvPr id="3" name="TextBox 2">
            <a:extLst>
              <a:ext uri="{FF2B5EF4-FFF2-40B4-BE49-F238E27FC236}">
                <a16:creationId xmlns:a16="http://schemas.microsoft.com/office/drawing/2014/main" id="{C76963E7-F662-4974-BAC9-62E28C9FBA8C}"/>
              </a:ext>
            </a:extLst>
          </p:cNvPr>
          <p:cNvSpPr txBox="1"/>
          <p:nvPr/>
        </p:nvSpPr>
        <p:spPr>
          <a:xfrm>
            <a:off x="609600" y="6181446"/>
            <a:ext cx="6096000" cy="369332"/>
          </a:xfrm>
          <a:prstGeom prst="rect">
            <a:avLst/>
          </a:prstGeom>
          <a:noFill/>
        </p:spPr>
        <p:txBody>
          <a:bodyPr wrap="square">
            <a:spAutoFit/>
          </a:bodyPr>
          <a:lstStyle/>
          <a:p>
            <a:r>
              <a:rPr lang="en-US" sz="1800" i="1" dirty="0">
                <a:solidFill>
                  <a:srgbClr val="A78A30"/>
                </a:solidFill>
                <a:effectLst/>
                <a:latin typeface="Arial" panose="020B0604020202020204" pitchFamily="34" charset="0"/>
                <a:ea typeface="Calibri" panose="020F0502020204030204" pitchFamily="34" charset="0"/>
                <a:cs typeface="Arial" panose="020B0604020202020204" pitchFamily="34" charset="0"/>
              </a:rPr>
              <a:t>“My grant pushed me </a:t>
            </a:r>
            <a:r>
              <a:rPr lang="en-US" sz="1800" b="1" i="1" dirty="0">
                <a:solidFill>
                  <a:srgbClr val="00303C"/>
                </a:solidFill>
                <a:effectLst/>
                <a:latin typeface="Arial" panose="020B0604020202020204" pitchFamily="34" charset="0"/>
                <a:ea typeface="Calibri" panose="020F0502020204030204" pitchFamily="34" charset="0"/>
                <a:cs typeface="Arial" panose="020B0604020202020204" pitchFamily="34" charset="0"/>
              </a:rPr>
              <a:t>beyond</a:t>
            </a:r>
            <a:r>
              <a:rPr lang="en-US" sz="1800" i="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a:solidFill>
                  <a:srgbClr val="A78A30"/>
                </a:solidFill>
                <a:effectLst/>
                <a:latin typeface="Arial" panose="020B0604020202020204" pitchFamily="34" charset="0"/>
                <a:ea typeface="Calibri" panose="020F0502020204030204" pitchFamily="34" charset="0"/>
                <a:cs typeface="Arial" panose="020B0604020202020204" pitchFamily="34" charset="0"/>
              </a:rPr>
              <a:t>what I thought I could do.”</a:t>
            </a:r>
            <a:endParaRPr lang="en-US" i="1" dirty="0">
              <a:solidFill>
                <a:srgbClr val="A78A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82747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CONTACT US</a:t>
            </a:r>
          </a:p>
        </p:txBody>
      </p:sp>
      <p:grpSp>
        <p:nvGrpSpPr>
          <p:cNvPr id="21" name="Group 20"/>
          <p:cNvGrpSpPr/>
          <p:nvPr/>
        </p:nvGrpSpPr>
        <p:grpSpPr>
          <a:xfrm>
            <a:off x="1318538" y="4851656"/>
            <a:ext cx="2555123" cy="1522554"/>
            <a:chOff x="2514980" y="4908075"/>
            <a:chExt cx="2129269" cy="1268795"/>
          </a:xfrm>
        </p:grpSpPr>
        <p:sp>
          <p:nvSpPr>
            <p:cNvPr id="22" name="TextBox 21"/>
            <p:cNvSpPr txBox="1"/>
            <p:nvPr/>
          </p:nvSpPr>
          <p:spPr>
            <a:xfrm>
              <a:off x="2514980" y="4908075"/>
              <a:ext cx="2129269" cy="282128"/>
            </a:xfrm>
            <a:prstGeom prst="rect">
              <a:avLst/>
            </a:prstGeom>
            <a:noFill/>
          </p:spPr>
          <p:txBody>
            <a:bodyPr wrap="none" rtlCol="0">
              <a:spAutoFit/>
            </a:bodyPr>
            <a:lstStyle/>
            <a:p>
              <a:pPr algn="r" defTabSz="914217"/>
              <a:r>
                <a:rPr lang="en-US" sz="1600" dirty="0">
                  <a:latin typeface="Arial" panose="020B0604020202020204" pitchFamily="34" charset="0"/>
                  <a:ea typeface="Open Sans Light" panose="020B0306030504020204" pitchFamily="34" charset="0"/>
                  <a:cs typeface="Arial" panose="020B0604020202020204" pitchFamily="34" charset="0"/>
                </a:rPr>
                <a:t>info@fundforteachers.org</a:t>
              </a:r>
            </a:p>
          </p:txBody>
        </p:sp>
        <p:sp>
          <p:nvSpPr>
            <p:cNvPr id="23" name="TextBox 22"/>
            <p:cNvSpPr txBox="1"/>
            <p:nvPr/>
          </p:nvSpPr>
          <p:spPr>
            <a:xfrm>
              <a:off x="3253376" y="5401980"/>
              <a:ext cx="1390873" cy="282128"/>
            </a:xfrm>
            <a:prstGeom prst="rect">
              <a:avLst/>
            </a:prstGeom>
            <a:noFill/>
          </p:spPr>
          <p:txBody>
            <a:bodyPr wrap="none" rtlCol="0">
              <a:spAutoFit/>
            </a:bodyPr>
            <a:lstStyle/>
            <a:p>
              <a:pPr algn="r" defTabSz="914217"/>
              <a:r>
                <a:rPr lang="en-US" sz="1600" dirty="0">
                  <a:latin typeface="Arial" panose="020B0604020202020204" pitchFamily="34" charset="0"/>
                  <a:ea typeface="Open Sans Light" panose="020B0306030504020204" pitchFamily="34" charset="0"/>
                  <a:cs typeface="Arial" panose="020B0604020202020204" pitchFamily="34" charset="0"/>
                </a:rPr>
                <a:t>1-800-681-2667</a:t>
              </a:r>
            </a:p>
          </p:txBody>
        </p:sp>
        <p:sp>
          <p:nvSpPr>
            <p:cNvPr id="24" name="TextBox 23"/>
            <p:cNvSpPr txBox="1"/>
            <p:nvPr/>
          </p:nvSpPr>
          <p:spPr>
            <a:xfrm>
              <a:off x="2922409" y="5894742"/>
              <a:ext cx="1721840" cy="282128"/>
            </a:xfrm>
            <a:prstGeom prst="rect">
              <a:avLst/>
            </a:prstGeom>
            <a:noFill/>
          </p:spPr>
          <p:txBody>
            <a:bodyPr wrap="none" rtlCol="0">
              <a:spAutoFit/>
            </a:bodyPr>
            <a:lstStyle/>
            <a:p>
              <a:pPr algn="r" defTabSz="914217"/>
              <a:r>
                <a:rPr lang="en-US" sz="1600">
                  <a:latin typeface="Arial" panose="020B0604020202020204" pitchFamily="34" charset="0"/>
                  <a:ea typeface="Open Sans Light" panose="020B0306030504020204" pitchFamily="34" charset="0"/>
                  <a:cs typeface="Arial" panose="020B0604020202020204" pitchFamily="34" charset="0"/>
                </a:rPr>
                <a:t>Fundforteachers.org</a:t>
              </a:r>
            </a:p>
          </p:txBody>
        </p:sp>
      </p:grpSp>
      <p:sp>
        <p:nvSpPr>
          <p:cNvPr id="25" name="Oval 24"/>
          <p:cNvSpPr/>
          <p:nvPr/>
        </p:nvSpPr>
        <p:spPr>
          <a:xfrm>
            <a:off x="3944162" y="4786602"/>
            <a:ext cx="492657" cy="49265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319">
              <a:solidFill>
                <a:prstClr val="white"/>
              </a:solidFill>
              <a:latin typeface="Arial" panose="020B0604020202020204" pitchFamily="34" charset="0"/>
              <a:cs typeface="Arial" panose="020B0604020202020204" pitchFamily="34" charset="0"/>
            </a:endParaRPr>
          </a:p>
        </p:txBody>
      </p:sp>
      <p:sp>
        <p:nvSpPr>
          <p:cNvPr id="27" name="Oval 26"/>
          <p:cNvSpPr/>
          <p:nvPr/>
        </p:nvSpPr>
        <p:spPr>
          <a:xfrm>
            <a:off x="3944162" y="5379288"/>
            <a:ext cx="492657" cy="49265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319">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3944162" y="5970602"/>
            <a:ext cx="492657" cy="49265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319">
              <a:solidFill>
                <a:prstClr val="white"/>
              </a:solidFill>
              <a:latin typeface="Arial" panose="020B0604020202020204" pitchFamily="34" charset="0"/>
              <a:cs typeface="Arial" panose="020B0604020202020204" pitchFamily="34" charset="0"/>
            </a:endParaRPr>
          </a:p>
        </p:txBody>
      </p:sp>
      <p:sp>
        <p:nvSpPr>
          <p:cNvPr id="41" name="Rectangle 40"/>
          <p:cNvSpPr/>
          <p:nvPr/>
        </p:nvSpPr>
        <p:spPr>
          <a:xfrm>
            <a:off x="2395689" y="1498830"/>
            <a:ext cx="7400623" cy="369332"/>
          </a:xfrm>
          <a:prstGeom prst="rect">
            <a:avLst/>
          </a:prstGeom>
        </p:spPr>
        <p:txBody>
          <a:bodyPr wrap="square">
            <a:spAutoFit/>
          </a:bodyPr>
          <a:lstStyle/>
          <a:p>
            <a:pPr algn="ctr" defTabSz="914217"/>
            <a:r>
              <a:rPr lang="en-US" dirty="0">
                <a:solidFill>
                  <a:prstClr val="black"/>
                </a:solidFill>
                <a:latin typeface="Arial" panose="020B0604020202020204" pitchFamily="34" charset="0"/>
                <a:ea typeface="Open Sans Light" panose="020B0306030504020204" pitchFamily="34" charset="0"/>
                <a:cs typeface="Arial" panose="020B0604020202020204" pitchFamily="34" charset="0"/>
              </a:rPr>
              <a:t>Questions? We are here to help.</a:t>
            </a:r>
          </a:p>
        </p:txBody>
      </p:sp>
      <p:grpSp>
        <p:nvGrpSpPr>
          <p:cNvPr id="42" name="Group 41"/>
          <p:cNvGrpSpPr/>
          <p:nvPr/>
        </p:nvGrpSpPr>
        <p:grpSpPr>
          <a:xfrm>
            <a:off x="5638800" y="1325881"/>
            <a:ext cx="914400" cy="54863"/>
            <a:chOff x="3965945" y="1385354"/>
            <a:chExt cx="4572000" cy="79107"/>
          </a:xfrm>
          <a:solidFill>
            <a:srgbClr val="11161F"/>
          </a:solidFill>
        </p:grpSpPr>
        <p:sp>
          <p:nvSpPr>
            <p:cNvPr id="43" name="Rectangle 42"/>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44" name="Rectangle 43"/>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45" name="Rectangle 44"/>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46" name="Rectangle 45"/>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47" name="Rectangle 46"/>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pic>
        <p:nvPicPr>
          <p:cNvPr id="6" name="Picture 5" descr="Shape&#10;&#10;Description automatically generated with medium confidence">
            <a:extLst>
              <a:ext uri="{FF2B5EF4-FFF2-40B4-BE49-F238E27FC236}">
                <a16:creationId xmlns:a16="http://schemas.microsoft.com/office/drawing/2014/main" id="{A4EA3223-C78A-4F6A-89F3-6BA723791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504" y="5089473"/>
            <a:ext cx="3041910" cy="716281"/>
          </a:xfrm>
          <a:prstGeom prst="rect">
            <a:avLst/>
          </a:prstGeom>
        </p:spPr>
      </p:pic>
      <p:pic>
        <p:nvPicPr>
          <p:cNvPr id="8" name="Graphic 7" descr="Envelope with solid fill">
            <a:extLst>
              <a:ext uri="{FF2B5EF4-FFF2-40B4-BE49-F238E27FC236}">
                <a16:creationId xmlns:a16="http://schemas.microsoft.com/office/drawing/2014/main" id="{DCDBB295-BC3E-4003-910B-298B81196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9053" y="4867912"/>
            <a:ext cx="345393" cy="345393"/>
          </a:xfrm>
          <a:prstGeom prst="rect">
            <a:avLst/>
          </a:prstGeom>
        </p:spPr>
      </p:pic>
      <p:pic>
        <p:nvPicPr>
          <p:cNvPr id="10" name="Graphic 9" descr="Speaker phone with solid fill">
            <a:extLst>
              <a:ext uri="{FF2B5EF4-FFF2-40B4-BE49-F238E27FC236}">
                <a16:creationId xmlns:a16="http://schemas.microsoft.com/office/drawing/2014/main" id="{9B2B5F83-C993-44BA-A546-FF7BADE6BF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1890" y="5413252"/>
            <a:ext cx="457200" cy="457200"/>
          </a:xfrm>
          <a:prstGeom prst="rect">
            <a:avLst/>
          </a:prstGeom>
        </p:spPr>
      </p:pic>
      <p:pic>
        <p:nvPicPr>
          <p:cNvPr id="13" name="Graphic 12" descr="Internet with solid fill">
            <a:extLst>
              <a:ext uri="{FF2B5EF4-FFF2-40B4-BE49-F238E27FC236}">
                <a16:creationId xmlns:a16="http://schemas.microsoft.com/office/drawing/2014/main" id="{F8F1C597-638E-41DF-B09D-A25A2AB39F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5933" y="6005341"/>
            <a:ext cx="457200" cy="457200"/>
          </a:xfrm>
          <a:prstGeom prst="rect">
            <a:avLst/>
          </a:prstGeom>
        </p:spPr>
      </p:pic>
      <p:grpSp>
        <p:nvGrpSpPr>
          <p:cNvPr id="20" name="Group 19">
            <a:extLst>
              <a:ext uri="{FF2B5EF4-FFF2-40B4-BE49-F238E27FC236}">
                <a16:creationId xmlns:a16="http://schemas.microsoft.com/office/drawing/2014/main" id="{DFC90897-358B-404C-8FB9-3EB1A7A03A98}"/>
              </a:ext>
            </a:extLst>
          </p:cNvPr>
          <p:cNvGrpSpPr/>
          <p:nvPr/>
        </p:nvGrpSpPr>
        <p:grpSpPr>
          <a:xfrm>
            <a:off x="1481933" y="2053478"/>
            <a:ext cx="9228135" cy="2148320"/>
            <a:chOff x="1450182" y="2053478"/>
            <a:chExt cx="9228135" cy="2148320"/>
          </a:xfrm>
        </p:grpSpPr>
        <p:pic>
          <p:nvPicPr>
            <p:cNvPr id="15" name="Picture 14" descr="A group of people playing a game&#10;&#10;Description automatically generated with medium confidence">
              <a:extLst>
                <a:ext uri="{FF2B5EF4-FFF2-40B4-BE49-F238E27FC236}">
                  <a16:creationId xmlns:a16="http://schemas.microsoft.com/office/drawing/2014/main" id="{F7773564-7768-4B18-95FA-5F9B043B6D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0182" y="2053478"/>
              <a:ext cx="3222481" cy="2148320"/>
            </a:xfrm>
            <a:prstGeom prst="rect">
              <a:avLst/>
            </a:prstGeom>
          </p:spPr>
        </p:pic>
        <p:pic>
          <p:nvPicPr>
            <p:cNvPr id="17" name="Picture 16" descr="A group of people posing for a photo in front of a mountain&#10;&#10;Description automatically generated with medium confidence">
              <a:extLst>
                <a:ext uri="{FF2B5EF4-FFF2-40B4-BE49-F238E27FC236}">
                  <a16:creationId xmlns:a16="http://schemas.microsoft.com/office/drawing/2014/main" id="{F0629AA6-7803-48BB-AB5C-F83C537BF6A2}"/>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4833264" y="2070128"/>
              <a:ext cx="2842226" cy="2131670"/>
            </a:xfrm>
            <a:prstGeom prst="rect">
              <a:avLst/>
            </a:prstGeom>
          </p:spPr>
        </p:pic>
        <p:pic>
          <p:nvPicPr>
            <p:cNvPr id="19" name="Picture 18" descr="A person standing next to a bicycle&#10;&#10;Description automatically generated with low confidence">
              <a:extLst>
                <a:ext uri="{FF2B5EF4-FFF2-40B4-BE49-F238E27FC236}">
                  <a16:creationId xmlns:a16="http://schemas.microsoft.com/office/drawing/2014/main" id="{727034D6-234C-4593-98E7-CF37DFED9B0B}"/>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7836091" y="2070128"/>
              <a:ext cx="2842226" cy="2131670"/>
            </a:xfrm>
            <a:prstGeom prst="rect">
              <a:avLst/>
            </a:prstGeom>
          </p:spPr>
        </p:pic>
      </p:grpSp>
      <p:sp>
        <p:nvSpPr>
          <p:cNvPr id="2" name="TextBox 1">
            <a:extLst>
              <a:ext uri="{FF2B5EF4-FFF2-40B4-BE49-F238E27FC236}">
                <a16:creationId xmlns:a16="http://schemas.microsoft.com/office/drawing/2014/main" id="{20470C26-725F-93B0-F92A-49F2F22DD3D3}"/>
              </a:ext>
            </a:extLst>
          </p:cNvPr>
          <p:cNvSpPr txBox="1"/>
          <p:nvPr/>
        </p:nvSpPr>
        <p:spPr>
          <a:xfrm>
            <a:off x="7930099" y="4855942"/>
            <a:ext cx="382504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&lt;Your contact information&gt;</a:t>
            </a:r>
          </a:p>
        </p:txBody>
      </p:sp>
    </p:spTree>
    <p:extLst>
      <p:ext uri="{BB962C8B-B14F-4D97-AF65-F5344CB8AC3E}">
        <p14:creationId xmlns:p14="http://schemas.microsoft.com/office/powerpoint/2010/main" val="3750452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03C"/>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3F4BA86-DE97-4238-BB8D-A146E1D2DE4C}"/>
              </a:ext>
            </a:extLst>
          </p:cNvPr>
          <p:cNvCxnSpPr>
            <a:cxnSpLocks/>
          </p:cNvCxnSpPr>
          <p:nvPr/>
        </p:nvCxnSpPr>
        <p:spPr>
          <a:xfrm>
            <a:off x="5949864" y="2452926"/>
            <a:ext cx="0" cy="188200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F41ECA-57BC-4770-8EF9-12AAA65C7012}"/>
              </a:ext>
            </a:extLst>
          </p:cNvPr>
          <p:cNvSpPr txBox="1"/>
          <p:nvPr/>
        </p:nvSpPr>
        <p:spPr>
          <a:xfrm>
            <a:off x="6722349" y="3101300"/>
            <a:ext cx="4352894" cy="769441"/>
          </a:xfrm>
          <a:prstGeom prst="rect">
            <a:avLst/>
          </a:prstGeom>
          <a:noFill/>
        </p:spPr>
        <p:txBody>
          <a:bodyPr wrap="square" rtlCol="0">
            <a:spAutoFit/>
          </a:bodyPr>
          <a:lstStyle/>
          <a:p>
            <a:pPr algn="ctr"/>
            <a:r>
              <a:rPr lang="en-US" sz="4400" spc="100" dirty="0">
                <a:solidFill>
                  <a:schemeClr val="bg1"/>
                </a:solidFill>
                <a:latin typeface="Interstate Black" pitchFamily="50" charset="0"/>
                <a:cs typeface="Maitree" panose="00000500000000000000" pitchFamily="2" charset="-34"/>
              </a:rPr>
              <a:t>GO </a:t>
            </a:r>
            <a:r>
              <a:rPr lang="en-US" sz="4400" b="1" spc="100" dirty="0">
                <a:solidFill>
                  <a:srgbClr val="A78A30"/>
                </a:solidFill>
                <a:latin typeface="Interstate Black" pitchFamily="50" charset="0"/>
                <a:cs typeface="Maitree" panose="00000500000000000000" pitchFamily="2" charset="-34"/>
              </a:rPr>
              <a:t>BEYOND</a:t>
            </a:r>
            <a:endParaRPr lang="en-US" sz="3600" b="1" dirty="0">
              <a:solidFill>
                <a:srgbClr val="A78A30"/>
              </a:solidFill>
              <a:latin typeface="Interstate Black" pitchFamily="50" charset="0"/>
              <a:cs typeface="Maitree" panose="00000500000000000000" pitchFamily="2" charset="-34"/>
            </a:endParaRPr>
          </a:p>
        </p:txBody>
      </p:sp>
      <p:pic>
        <p:nvPicPr>
          <p:cNvPr id="3" name="Picture 2">
            <a:extLst>
              <a:ext uri="{FF2B5EF4-FFF2-40B4-BE49-F238E27FC236}">
                <a16:creationId xmlns:a16="http://schemas.microsoft.com/office/drawing/2014/main" id="{9169F7E7-4A6A-4F9B-B6BB-E380A57F42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349" y="4502819"/>
            <a:ext cx="4283777" cy="1798402"/>
          </a:xfrm>
          <a:prstGeom prst="rect">
            <a:avLst/>
          </a:prstGeom>
        </p:spPr>
      </p:pic>
      <p:pic>
        <p:nvPicPr>
          <p:cNvPr id="5" name="Picture 4">
            <a:extLst>
              <a:ext uri="{FF2B5EF4-FFF2-40B4-BE49-F238E27FC236}">
                <a16:creationId xmlns:a16="http://schemas.microsoft.com/office/drawing/2014/main" id="{80743812-83DB-411C-A6FB-B597E64424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863" y="-1933630"/>
            <a:ext cx="4682842" cy="4682842"/>
          </a:xfrm>
          <a:prstGeom prst="rect">
            <a:avLst/>
          </a:prstGeom>
        </p:spPr>
      </p:pic>
      <p:pic>
        <p:nvPicPr>
          <p:cNvPr id="6" name="Picture 5" descr="Fund for Teachers Logo with Sextant placed as the letter A in teachers.&#10;">
            <a:extLst>
              <a:ext uri="{FF2B5EF4-FFF2-40B4-BE49-F238E27FC236}">
                <a16:creationId xmlns:a16="http://schemas.microsoft.com/office/drawing/2014/main" id="{90B26273-097C-0C5E-1478-4C696B8C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706" y="2987259"/>
            <a:ext cx="3719925" cy="883482"/>
          </a:xfrm>
          <a:prstGeom prst="rect">
            <a:avLst/>
          </a:prstGeom>
        </p:spPr>
      </p:pic>
    </p:spTree>
    <p:extLst>
      <p:ext uri="{BB962C8B-B14F-4D97-AF65-F5344CB8AC3E}">
        <p14:creationId xmlns:p14="http://schemas.microsoft.com/office/powerpoint/2010/main" val="360736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1"/>
          </p:nvPr>
        </p:nvSpPr>
        <p:spPr>
          <a:xfrm>
            <a:off x="5813778" y="2674164"/>
            <a:ext cx="5768622" cy="1987776"/>
          </a:xfrm>
        </p:spPr>
        <p:txBody>
          <a:bodyPr>
            <a:noAutofit/>
          </a:bodyPr>
          <a:lstStyle/>
          <a:p>
            <a:r>
              <a:rPr lang="en-US" sz="1600" b="1" dirty="0">
                <a:latin typeface="Arial" panose="020B0604020202020204" pitchFamily="34" charset="0"/>
                <a:ea typeface="Open Sans Light" panose="020B0306030504020204" pitchFamily="34" charset="0"/>
                <a:cs typeface="Arial" panose="020B0604020202020204" pitchFamily="34" charset="0"/>
              </a:rPr>
              <a:t>Goals of this Session:</a:t>
            </a:r>
          </a:p>
          <a:p>
            <a:pPr marL="171450" indent="-171450">
              <a:buFont typeface="Arial" panose="020B0604020202020204" pitchFamily="34" charset="0"/>
              <a:buChar char="•"/>
            </a:pPr>
            <a:r>
              <a:rPr lang="en-US" sz="1600" dirty="0">
                <a:latin typeface="Arial" panose="020B0604020202020204" pitchFamily="34" charset="0"/>
                <a:ea typeface="Open Sans Light" panose="020B0306030504020204" pitchFamily="34" charset="0"/>
                <a:cs typeface="Arial" panose="020B0604020202020204" pitchFamily="34" charset="0"/>
              </a:rPr>
              <a:t>Share my FFT Fellowship Experience</a:t>
            </a:r>
          </a:p>
          <a:p>
            <a:pPr marL="171450" indent="-171450">
              <a:buFont typeface="Arial" panose="020B0604020202020204" pitchFamily="34" charset="0"/>
              <a:buChar char="•"/>
            </a:pPr>
            <a:r>
              <a:rPr lang="en-US" sz="1600" dirty="0">
                <a:latin typeface="Arial" panose="020B0604020202020204" pitchFamily="34" charset="0"/>
                <a:ea typeface="Open Sans Light" panose="020B0306030504020204" pitchFamily="34" charset="0"/>
                <a:cs typeface="Arial" panose="020B0604020202020204" pitchFamily="34" charset="0"/>
              </a:rPr>
              <a:t>Provide an overview of Fund for Teachers mission and goals for grant recipients</a:t>
            </a:r>
          </a:p>
          <a:p>
            <a:pPr marL="171450" indent="-171450">
              <a:buFont typeface="Arial" panose="020B0604020202020204" pitchFamily="34" charset="0"/>
              <a:buChar char="•"/>
            </a:pPr>
            <a:r>
              <a:rPr lang="en-US" sz="1600" dirty="0">
                <a:latin typeface="Arial" panose="020B0604020202020204" pitchFamily="34" charset="0"/>
                <a:ea typeface="Open Sans Light" panose="020B0306030504020204" pitchFamily="34" charset="0"/>
                <a:cs typeface="Arial" panose="020B0604020202020204" pitchFamily="34" charset="0"/>
              </a:rPr>
              <a:t>Define eligibility requirements</a:t>
            </a:r>
          </a:p>
          <a:p>
            <a:pPr marL="171450" indent="-171450">
              <a:buFont typeface="Arial" panose="020B0604020202020204" pitchFamily="34" charset="0"/>
              <a:buChar char="•"/>
            </a:pPr>
            <a:r>
              <a:rPr lang="en-US" sz="1600" dirty="0">
                <a:latin typeface="Arial" panose="020B0604020202020204" pitchFamily="34" charset="0"/>
                <a:ea typeface="Open Sans Light" panose="020B0306030504020204" pitchFamily="34" charset="0"/>
                <a:cs typeface="Arial" panose="020B0604020202020204" pitchFamily="34" charset="0"/>
              </a:rPr>
              <a:t>Note important resources</a:t>
            </a:r>
          </a:p>
          <a:p>
            <a:pPr marL="171450" indent="-171450">
              <a:buFont typeface="Arial" panose="020B0604020202020204" pitchFamily="34" charset="0"/>
              <a:buChar char="•"/>
            </a:pPr>
            <a:r>
              <a:rPr lang="en-US" sz="1600" dirty="0">
                <a:latin typeface="Arial" panose="020B0604020202020204" pitchFamily="34" charset="0"/>
                <a:ea typeface="Open Sans Light" panose="020B0306030504020204" pitchFamily="34" charset="0"/>
                <a:cs typeface="Arial" panose="020B0604020202020204" pitchFamily="34" charset="0"/>
              </a:rPr>
              <a:t>Questions</a:t>
            </a:r>
          </a:p>
          <a:p>
            <a:endParaRPr lang="en-US" sz="1200" dirty="0">
              <a:latin typeface="Arial" panose="020B0604020202020204" pitchFamily="34" charset="0"/>
              <a:cs typeface="Arial" panose="020B0604020202020204" pitchFamily="34" charset="0"/>
            </a:endParaRPr>
          </a:p>
        </p:txBody>
      </p:sp>
      <p:sp>
        <p:nvSpPr>
          <p:cNvPr id="15"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FFT Fellowship: GO </a:t>
            </a:r>
            <a:r>
              <a:rPr lang="en-US" sz="3300" b="1" spc="150" dirty="0">
                <a:solidFill>
                  <a:srgbClr val="996633"/>
                </a:solidFill>
                <a:latin typeface="Arial" panose="020B0604020202020204" pitchFamily="34" charset="0"/>
                <a:ea typeface="Open Sans Extrabold" panose="020B0906030804020204" pitchFamily="34" charset="0"/>
                <a:cs typeface="Arial" panose="020B0604020202020204" pitchFamily="34" charset="0"/>
              </a:rPr>
              <a:t>BEYOND</a:t>
            </a:r>
          </a:p>
        </p:txBody>
      </p:sp>
      <p:grpSp>
        <p:nvGrpSpPr>
          <p:cNvPr id="18" name="Group 17"/>
          <p:cNvGrpSpPr/>
          <p:nvPr/>
        </p:nvGrpSpPr>
        <p:grpSpPr>
          <a:xfrm>
            <a:off x="5638800" y="1325881"/>
            <a:ext cx="914400" cy="54863"/>
            <a:chOff x="3965945" y="1385354"/>
            <a:chExt cx="4572000" cy="79107"/>
          </a:xfrm>
          <a:solidFill>
            <a:srgbClr val="11161F"/>
          </a:solidFill>
        </p:grpSpPr>
        <p:sp>
          <p:nvSpPr>
            <p:cNvPr id="19" name="Rectangle 18"/>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20" name="Rectangle 19"/>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22" name="Rectangle 21"/>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pic>
        <p:nvPicPr>
          <p:cNvPr id="5" name="Picture Placeholder 4" descr="A person standing in front of a field of flowers&#10;&#10;Description automatically generated with medium confidence">
            <a:extLst>
              <a:ext uri="{FF2B5EF4-FFF2-40B4-BE49-F238E27FC236}">
                <a16:creationId xmlns:a16="http://schemas.microsoft.com/office/drawing/2014/main" id="{49C2B10D-7712-4D2C-AFB3-42EB1C12982C}"/>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8228" b="18228"/>
          <a:stretch>
            <a:fillRect/>
          </a:stretch>
        </p:blipFill>
        <p:spPr>
          <a:xfrm>
            <a:off x="797675" y="2319834"/>
            <a:ext cx="4221507" cy="2696437"/>
          </a:xfrm>
        </p:spPr>
      </p:pic>
      <p:sp>
        <p:nvSpPr>
          <p:cNvPr id="9" name="TextBox 8">
            <a:extLst>
              <a:ext uri="{FF2B5EF4-FFF2-40B4-BE49-F238E27FC236}">
                <a16:creationId xmlns:a16="http://schemas.microsoft.com/office/drawing/2014/main" id="{D07C4E8B-342C-BACC-F654-F8ED547F3723}"/>
              </a:ext>
            </a:extLst>
          </p:cNvPr>
          <p:cNvSpPr txBox="1"/>
          <p:nvPr/>
        </p:nvSpPr>
        <p:spPr>
          <a:xfrm>
            <a:off x="708660" y="6080760"/>
            <a:ext cx="11110807" cy="369332"/>
          </a:xfrm>
          <a:prstGeom prst="rect">
            <a:avLst/>
          </a:prstGeom>
          <a:noFill/>
        </p:spPr>
        <p:txBody>
          <a:bodyPr wrap="square" rtlCol="0">
            <a:spAutoFit/>
          </a:bodyPr>
          <a:lstStyle/>
          <a:p>
            <a:pPr algn="ctr"/>
            <a:r>
              <a:rPr lang="en-US" sz="1800" i="1" dirty="0">
                <a:solidFill>
                  <a:srgbClr val="996633"/>
                </a:solidFill>
                <a:effectLst/>
                <a:latin typeface="Arial" panose="020B0604020202020204" pitchFamily="34" charset="0"/>
                <a:ea typeface="Calibri" panose="020F0502020204030204" pitchFamily="34" charset="0"/>
                <a:cs typeface="Arial" panose="020B0604020202020204" pitchFamily="34" charset="0"/>
              </a:rPr>
              <a:t>“My fellowship was </a:t>
            </a:r>
            <a:r>
              <a:rPr lang="en-US" sz="1800" b="1" i="1" dirty="0">
                <a:solidFill>
                  <a:srgbClr val="00303C"/>
                </a:solidFill>
                <a:effectLst/>
                <a:latin typeface="Arial" panose="020B0604020202020204" pitchFamily="34" charset="0"/>
                <a:ea typeface="Calibri" panose="020F0502020204030204" pitchFamily="34" charset="0"/>
                <a:cs typeface="Arial" panose="020B0604020202020204" pitchFamily="34" charset="0"/>
              </a:rPr>
              <a:t>beyond</a:t>
            </a:r>
            <a:r>
              <a:rPr lang="en-US" sz="1800" i="1" dirty="0">
                <a:solidFill>
                  <a:srgbClr val="996633"/>
                </a:solidFill>
                <a:effectLst/>
                <a:latin typeface="Arial" panose="020B0604020202020204" pitchFamily="34" charset="0"/>
                <a:ea typeface="Calibri" panose="020F0502020204030204" pitchFamily="34" charset="0"/>
                <a:cs typeface="Arial" panose="020B0604020202020204" pitchFamily="34" charset="0"/>
              </a:rPr>
              <a:t> what I even planned to learn.”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553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0C8AC-CC38-843D-1B1B-47625BA753ED}"/>
              </a:ext>
            </a:extLst>
          </p:cNvPr>
          <p:cNvSpPr/>
          <p:nvPr/>
        </p:nvSpPr>
        <p:spPr>
          <a:xfrm>
            <a:off x="857250" y="1498830"/>
            <a:ext cx="10527030" cy="1015663"/>
          </a:xfrm>
          <a:prstGeom prst="rect">
            <a:avLst/>
          </a:prstGeom>
        </p:spPr>
        <p:txBody>
          <a:bodyPr wrap="square" lIns="91440" tIns="45720" rIns="91440" bIns="45720" anchor="t">
            <a:spAutoFit/>
          </a:bodyPr>
          <a:lstStyle/>
          <a:p>
            <a:pPr lvl="0" algn="ctr">
              <a:buNone/>
            </a:pPr>
            <a:r>
              <a:rPr lang="en-US" sz="2000" b="1" dirty="0">
                <a:latin typeface="Arial" panose="020B0604020202020204" pitchFamily="34" charset="0"/>
                <a:cs typeface="Arial" panose="020B0604020202020204" pitchFamily="34" charset="0"/>
              </a:rPr>
              <a:t>INVEST </a:t>
            </a:r>
            <a:r>
              <a:rPr lang="en-US" sz="2000" dirty="0">
                <a:latin typeface="Arial" panose="020B0604020202020204" pitchFamily="34" charset="0"/>
                <a:cs typeface="Arial" panose="020B0604020202020204" pitchFamily="34" charset="0"/>
              </a:rPr>
              <a:t>in outstanding teachers' </a:t>
            </a:r>
            <a:r>
              <a:rPr lang="en-US" sz="2000" i="1" dirty="0">
                <a:latin typeface="Arial" panose="020B0604020202020204" pitchFamily="34" charset="0"/>
                <a:cs typeface="Arial" panose="020B0604020202020204" pitchFamily="34" charset="0"/>
              </a:rPr>
              <a:t>self-determined</a:t>
            </a:r>
            <a:r>
              <a:rPr lang="en-US" sz="2000" dirty="0">
                <a:latin typeface="Arial" panose="020B0604020202020204" pitchFamily="34" charset="0"/>
                <a:cs typeface="Arial" panose="020B0604020202020204" pitchFamily="34" charset="0"/>
              </a:rPr>
              <a:t> professional growth and development to support student success, enrich their own practice, and strengthen their schools and communities.</a:t>
            </a:r>
            <a:endParaRPr lang="en" sz="20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EA5230C-825C-A6FB-0893-F0D3354795BD}"/>
              </a:ext>
            </a:extLst>
          </p:cNvPr>
          <p:cNvGrpSpPr/>
          <p:nvPr/>
        </p:nvGrpSpPr>
        <p:grpSpPr>
          <a:xfrm>
            <a:off x="5638800" y="1325881"/>
            <a:ext cx="914400" cy="54863"/>
            <a:chOff x="3965945" y="1385354"/>
            <a:chExt cx="4572000" cy="79107"/>
          </a:xfrm>
          <a:solidFill>
            <a:srgbClr val="11161F"/>
          </a:solidFill>
        </p:grpSpPr>
        <p:sp>
          <p:nvSpPr>
            <p:cNvPr id="5" name="Rectangle 4">
              <a:extLst>
                <a:ext uri="{FF2B5EF4-FFF2-40B4-BE49-F238E27FC236}">
                  <a16:creationId xmlns:a16="http://schemas.microsoft.com/office/drawing/2014/main" id="{15E820B8-038A-CFB2-FAC8-20EFC63C619C}"/>
                </a:ext>
              </a:extLst>
            </p:cNvPr>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8DD8949-75F4-395A-B136-18ED293C4527}"/>
                </a:ext>
              </a:extLst>
            </p:cNvPr>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B545F7C-EBE0-517D-E217-CD3EDBD7B5BE}"/>
                </a:ext>
              </a:extLst>
            </p:cNvPr>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05582CB-D179-4B53-2D61-D66AC3AA30E1}"/>
                </a:ext>
              </a:extLst>
            </p:cNvPr>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BC5B0CF-126F-5E54-EBCC-323FA2388B43}"/>
                </a:ext>
              </a:extLst>
            </p:cNvPr>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000">
                <a:solidFill>
                  <a:prstClr val="white"/>
                </a:solidFill>
                <a:latin typeface="Arial" panose="020B0604020202020204" pitchFamily="34" charset="0"/>
                <a:cs typeface="Arial" panose="020B0604020202020204" pitchFamily="34" charset="0"/>
              </a:endParaRPr>
            </a:p>
          </p:txBody>
        </p:sp>
      </p:grpSp>
      <p:sp>
        <p:nvSpPr>
          <p:cNvPr id="10" name="Title 2">
            <a:extLst>
              <a:ext uri="{FF2B5EF4-FFF2-40B4-BE49-F238E27FC236}">
                <a16:creationId xmlns:a16="http://schemas.microsoft.com/office/drawing/2014/main" id="{A5473449-82CC-AAF2-E1E5-27B711BC0F82}"/>
              </a:ext>
            </a:extLst>
          </p:cNvPr>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6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MISSION</a:t>
            </a:r>
            <a:endParaRPr lang="en-US" sz="32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endParaRPr>
          </a:p>
        </p:txBody>
      </p:sp>
      <p:pic>
        <p:nvPicPr>
          <p:cNvPr id="12" name="Picture 11" descr="A person holding a cupcake&#10;&#10;Description automatically generated with low confidence">
            <a:extLst>
              <a:ext uri="{FF2B5EF4-FFF2-40B4-BE49-F238E27FC236}">
                <a16:creationId xmlns:a16="http://schemas.microsoft.com/office/drawing/2014/main" id="{5AAD28EB-6A90-3E93-9017-0FB4DBFA3BC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743" y="3106525"/>
            <a:ext cx="3211234" cy="2142495"/>
          </a:xfrm>
          <a:prstGeom prst="rect">
            <a:avLst/>
          </a:prstGeom>
        </p:spPr>
      </p:pic>
      <p:pic>
        <p:nvPicPr>
          <p:cNvPr id="16" name="Picture 15" descr="A person riding a horse&#10;&#10;Description automatically generated with medium confidence">
            <a:extLst>
              <a:ext uri="{FF2B5EF4-FFF2-40B4-BE49-F238E27FC236}">
                <a16:creationId xmlns:a16="http://schemas.microsoft.com/office/drawing/2014/main" id="{871699D1-3AC3-F300-6542-89FD4847573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38663" y="3128397"/>
            <a:ext cx="3231209" cy="2154139"/>
          </a:xfrm>
          <a:prstGeom prst="rect">
            <a:avLst/>
          </a:prstGeom>
        </p:spPr>
      </p:pic>
      <p:pic>
        <p:nvPicPr>
          <p:cNvPr id="18" name="Picture 17" descr="A group of people posing for a photo&#10;&#10;Description automatically generated with medium confidence">
            <a:extLst>
              <a:ext uri="{FF2B5EF4-FFF2-40B4-BE49-F238E27FC236}">
                <a16:creationId xmlns:a16="http://schemas.microsoft.com/office/drawing/2014/main" id="{95F7C1F2-E5CF-B172-EB12-4EC2BB940CC4}"/>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05064" y="3106525"/>
            <a:ext cx="2930512" cy="2197884"/>
          </a:xfrm>
          <a:prstGeom prst="rect">
            <a:avLst/>
          </a:prstGeom>
        </p:spPr>
      </p:pic>
    </p:spTree>
    <p:extLst>
      <p:ext uri="{BB962C8B-B14F-4D97-AF65-F5344CB8AC3E}">
        <p14:creationId xmlns:p14="http://schemas.microsoft.com/office/powerpoint/2010/main" val="232678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7609413" y="3063707"/>
            <a:ext cx="683001" cy="68300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217"/>
            <a:endParaRPr lang="en-US" sz="4319">
              <a:solidFill>
                <a:prstClr val="black"/>
              </a:solidFill>
              <a:latin typeface="Arial" panose="020B0604020202020204" pitchFamily="34" charset="0"/>
              <a:cs typeface="Arial" panose="020B0604020202020204" pitchFamily="34" charset="0"/>
            </a:endParaRPr>
          </a:p>
        </p:txBody>
      </p:sp>
      <p:sp>
        <p:nvSpPr>
          <p:cNvPr id="40" name="TextBox 39"/>
          <p:cNvSpPr txBox="1"/>
          <p:nvPr/>
        </p:nvSpPr>
        <p:spPr>
          <a:xfrm>
            <a:off x="7728737" y="3112820"/>
            <a:ext cx="412292" cy="584775"/>
          </a:xfrm>
          <a:prstGeom prst="rect">
            <a:avLst/>
          </a:prstGeom>
          <a:noFill/>
        </p:spPr>
        <p:txBody>
          <a:bodyPr wrap="none" rtlCol="0">
            <a:spAutoFit/>
          </a:bodyPr>
          <a:lstStyle>
            <a:defPPr>
              <a:defRPr lang="en-US"/>
            </a:defPPr>
            <a:lvl1pPr defTabSz="914217">
              <a:defRPr sz="3200">
                <a:solidFill>
                  <a:prstClr val="black">
                    <a:lumMod val="65000"/>
                    <a:lumOff val="35000"/>
                  </a:prstClr>
                </a:solidFill>
                <a:latin typeface="Interstate" pitchFamily="50" charset="0"/>
                <a:ea typeface="Open Sans Extrabold" panose="020B0906030804020204" pitchFamily="34" charset="0"/>
                <a:cs typeface="Open Sans Extrabold" panose="020B0906030804020204" pitchFamily="34" charset="0"/>
              </a:defRPr>
            </a:lvl1pPr>
          </a:lstStyle>
          <a:p>
            <a:r>
              <a:rPr lang="en-US">
                <a:latin typeface="Arial" panose="020B0604020202020204" pitchFamily="34" charset="0"/>
                <a:cs typeface="Arial" panose="020B0604020202020204" pitchFamily="34" charset="0"/>
              </a:rPr>
              <a:t>2</a:t>
            </a:r>
          </a:p>
        </p:txBody>
      </p:sp>
      <p:sp>
        <p:nvSpPr>
          <p:cNvPr id="41" name="TextBox 40"/>
          <p:cNvSpPr txBox="1"/>
          <p:nvPr/>
        </p:nvSpPr>
        <p:spPr>
          <a:xfrm>
            <a:off x="8340933" y="3069930"/>
            <a:ext cx="2573140" cy="313932"/>
          </a:xfrm>
          <a:prstGeom prst="rect">
            <a:avLst/>
          </a:prstGeom>
          <a:noFill/>
        </p:spPr>
        <p:txBody>
          <a:bodyPr wrap="none" rtlCol="0">
            <a:spAutoFit/>
          </a:bodyPr>
          <a:lstStyle/>
          <a:p>
            <a:pPr defTabSz="914217"/>
            <a:r>
              <a:rPr lang="en-US" sz="1440" b="1" spc="150" dirty="0">
                <a:solidFill>
                  <a:prstClr val="black">
                    <a:lumMod val="65000"/>
                    <a:lumOff val="35000"/>
                  </a:prstClr>
                </a:solidFill>
                <a:latin typeface="Arial" panose="020B0604020202020204" pitchFamily="34" charset="0"/>
                <a:ea typeface="Open Sans Extrabold" panose="020B0906030804020204" pitchFamily="34" charset="0"/>
                <a:cs typeface="Arial" panose="020B0604020202020204" pitchFamily="34" charset="0"/>
              </a:rPr>
              <a:t>3-YEARS EXPERIENCE</a:t>
            </a:r>
          </a:p>
        </p:txBody>
      </p:sp>
      <p:sp>
        <p:nvSpPr>
          <p:cNvPr id="42" name="TextBox 41"/>
          <p:cNvSpPr txBox="1"/>
          <p:nvPr/>
        </p:nvSpPr>
        <p:spPr>
          <a:xfrm>
            <a:off x="8340933" y="3337561"/>
            <a:ext cx="2363644" cy="757130"/>
          </a:xfrm>
          <a:prstGeom prst="rect">
            <a:avLst/>
          </a:prstGeom>
          <a:noFill/>
        </p:spPr>
        <p:txBody>
          <a:bodyPr wrap="square" lIns="91440" tIns="45720" rIns="91440" bIns="45720" rtlCol="0" anchor="t">
            <a:spAutoFit/>
          </a:bodyPr>
          <a:lstStyle/>
          <a:p>
            <a:pPr defTabSz="914217"/>
            <a:r>
              <a:rPr lang="en-US" sz="1050" dirty="0">
                <a:latin typeface="Arial" panose="020B0604020202020204" pitchFamily="34" charset="0"/>
                <a:ea typeface="Open Sans Light"/>
                <a:cs typeface="Arial" panose="020B0604020202020204" pitchFamily="34" charset="0"/>
              </a:rPr>
              <a:t>Applicant must have at least three years' experience as a preK-12th grade teacher at the end of this school year.</a:t>
            </a:r>
            <a:endParaRPr lang="en-US" sz="1080" dirty="0">
              <a:solidFill>
                <a:prstClr val="black">
                  <a:lumMod val="50000"/>
                  <a:lumOff val="50000"/>
                </a:prstClr>
              </a:solidFill>
              <a:latin typeface="Arial" panose="020B0604020202020204" pitchFamily="34" charset="0"/>
              <a:ea typeface="Open Sans Light" panose="020B0306030504020204" pitchFamily="34" charset="0"/>
              <a:cs typeface="Arial" panose="020B0604020202020204" pitchFamily="34" charset="0"/>
            </a:endParaRPr>
          </a:p>
        </p:txBody>
      </p:sp>
      <p:sp>
        <p:nvSpPr>
          <p:cNvPr id="43" name="Oval 42"/>
          <p:cNvSpPr/>
          <p:nvPr/>
        </p:nvSpPr>
        <p:spPr>
          <a:xfrm>
            <a:off x="7609413" y="4520058"/>
            <a:ext cx="683001" cy="68300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217"/>
            <a:endParaRPr lang="en-US" sz="4319">
              <a:solidFill>
                <a:prstClr val="black"/>
              </a:solidFill>
              <a:latin typeface="Arial" panose="020B0604020202020204" pitchFamily="34" charset="0"/>
              <a:cs typeface="Arial" panose="020B0604020202020204" pitchFamily="34" charset="0"/>
            </a:endParaRPr>
          </a:p>
        </p:txBody>
      </p:sp>
      <p:sp>
        <p:nvSpPr>
          <p:cNvPr id="44" name="TextBox 43"/>
          <p:cNvSpPr txBox="1"/>
          <p:nvPr/>
        </p:nvSpPr>
        <p:spPr>
          <a:xfrm>
            <a:off x="7721523" y="4569171"/>
            <a:ext cx="412292" cy="584775"/>
          </a:xfrm>
          <a:prstGeom prst="rect">
            <a:avLst/>
          </a:prstGeom>
          <a:noFill/>
        </p:spPr>
        <p:txBody>
          <a:bodyPr wrap="none" rtlCol="0">
            <a:spAutoFit/>
          </a:bodyPr>
          <a:lstStyle>
            <a:defPPr>
              <a:defRPr lang="en-US"/>
            </a:defPPr>
            <a:lvl1pPr defTabSz="914217">
              <a:defRPr sz="3200">
                <a:solidFill>
                  <a:prstClr val="black">
                    <a:lumMod val="65000"/>
                    <a:lumOff val="35000"/>
                  </a:prstClr>
                </a:solidFill>
                <a:latin typeface="Interstate" pitchFamily="50" charset="0"/>
                <a:ea typeface="Open Sans Extrabold" panose="020B0906030804020204" pitchFamily="34" charset="0"/>
                <a:cs typeface="Open Sans Extrabold" panose="020B0906030804020204" pitchFamily="34" charset="0"/>
              </a:defRPr>
            </a:lvl1pPr>
          </a:lstStyle>
          <a:p>
            <a:r>
              <a:rPr lang="en-US">
                <a:latin typeface="Arial" panose="020B0604020202020204" pitchFamily="34" charset="0"/>
                <a:cs typeface="Arial" panose="020B0604020202020204" pitchFamily="34" charset="0"/>
              </a:rPr>
              <a:t>4</a:t>
            </a:r>
          </a:p>
        </p:txBody>
      </p:sp>
      <p:sp>
        <p:nvSpPr>
          <p:cNvPr id="45" name="TextBox 44"/>
          <p:cNvSpPr txBox="1"/>
          <p:nvPr/>
        </p:nvSpPr>
        <p:spPr>
          <a:xfrm>
            <a:off x="8340933" y="4526281"/>
            <a:ext cx="3218445" cy="313932"/>
          </a:xfrm>
          <a:prstGeom prst="rect">
            <a:avLst/>
          </a:prstGeom>
          <a:noFill/>
        </p:spPr>
        <p:txBody>
          <a:bodyPr wrap="none" rtlCol="0">
            <a:spAutoFit/>
          </a:bodyPr>
          <a:lstStyle/>
          <a:p>
            <a:pPr defTabSz="914217"/>
            <a:r>
              <a:rPr lang="en-US" sz="1440" b="1" spc="150">
                <a:solidFill>
                  <a:prstClr val="black">
                    <a:lumMod val="65000"/>
                    <a:lumOff val="35000"/>
                  </a:prstClr>
                </a:solidFill>
                <a:latin typeface="Arial" panose="020B0604020202020204" pitchFamily="34" charset="0"/>
                <a:ea typeface="Open Sans Extrabold" panose="020B0906030804020204" pitchFamily="34" charset="0"/>
                <a:cs typeface="Arial" panose="020B0604020202020204" pitchFamily="34" charset="0"/>
              </a:rPr>
              <a:t>FIVE YEAR WAITING PERIOD</a:t>
            </a:r>
          </a:p>
        </p:txBody>
      </p:sp>
      <p:sp>
        <p:nvSpPr>
          <p:cNvPr id="46" name="TextBox 45"/>
          <p:cNvSpPr txBox="1"/>
          <p:nvPr/>
        </p:nvSpPr>
        <p:spPr>
          <a:xfrm>
            <a:off x="8334578" y="4778327"/>
            <a:ext cx="2272204" cy="424732"/>
          </a:xfrm>
          <a:prstGeom prst="rect">
            <a:avLst/>
          </a:prstGeom>
          <a:noFill/>
        </p:spPr>
        <p:txBody>
          <a:bodyPr wrap="square" rtlCol="0">
            <a:spAutoFit/>
          </a:bodyPr>
          <a:lstStyle/>
          <a:p>
            <a:pPr defTabSz="914217"/>
            <a:r>
              <a:rPr lang="en-US" sz="1080" dirty="0">
                <a:latin typeface="Arial" panose="020B0604020202020204" pitchFamily="34" charset="0"/>
                <a:ea typeface="Open Sans Light" panose="020B0306030504020204" pitchFamily="34" charset="0"/>
                <a:cs typeface="Arial" panose="020B0604020202020204" pitchFamily="34" charset="0"/>
              </a:rPr>
              <a:t>Previous grant recipients must wait for 5 years </a:t>
            </a:r>
            <a:r>
              <a:rPr lang="en-US" sz="1050" dirty="0">
                <a:latin typeface="Arial" panose="020B0604020202020204" pitchFamily="34" charset="0"/>
                <a:ea typeface="Open Sans Light"/>
                <a:cs typeface="Arial" panose="020B0604020202020204" pitchFamily="34" charset="0"/>
              </a:rPr>
              <a:t>before</a:t>
            </a:r>
            <a:r>
              <a:rPr lang="en-US" sz="1080" dirty="0">
                <a:latin typeface="Arial" panose="020B0604020202020204" pitchFamily="34" charset="0"/>
                <a:ea typeface="Open Sans Light" panose="020B0306030504020204" pitchFamily="34" charset="0"/>
                <a:cs typeface="Arial" panose="020B0604020202020204" pitchFamily="34" charset="0"/>
              </a:rPr>
              <a:t> reapplying. </a:t>
            </a:r>
          </a:p>
        </p:txBody>
      </p:sp>
      <p:sp>
        <p:nvSpPr>
          <p:cNvPr id="47" name="Oval 46"/>
          <p:cNvSpPr/>
          <p:nvPr/>
        </p:nvSpPr>
        <p:spPr>
          <a:xfrm>
            <a:off x="3858520" y="3111760"/>
            <a:ext cx="683001" cy="68300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217"/>
            <a:endParaRPr lang="en-US" sz="4319">
              <a:solidFill>
                <a:prstClr val="black"/>
              </a:solidFill>
              <a:latin typeface="Arial" panose="020B0604020202020204" pitchFamily="34" charset="0"/>
              <a:cs typeface="Arial" panose="020B0604020202020204" pitchFamily="34" charset="0"/>
            </a:endParaRPr>
          </a:p>
        </p:txBody>
      </p:sp>
      <p:sp>
        <p:nvSpPr>
          <p:cNvPr id="48" name="TextBox 47"/>
          <p:cNvSpPr txBox="1"/>
          <p:nvPr/>
        </p:nvSpPr>
        <p:spPr>
          <a:xfrm>
            <a:off x="4037155" y="3180493"/>
            <a:ext cx="412292" cy="584775"/>
          </a:xfrm>
          <a:prstGeom prst="rect">
            <a:avLst/>
          </a:prstGeom>
          <a:noFill/>
        </p:spPr>
        <p:txBody>
          <a:bodyPr wrap="none" rtlCol="0">
            <a:spAutoFit/>
          </a:bodyPr>
          <a:lstStyle/>
          <a:p>
            <a:pPr defTabSz="914217"/>
            <a:r>
              <a:rPr lang="en-US" sz="3200">
                <a:solidFill>
                  <a:prstClr val="black">
                    <a:lumMod val="65000"/>
                    <a:lumOff val="35000"/>
                  </a:prstClr>
                </a:solidFill>
                <a:latin typeface="Arial" panose="020B0604020202020204" pitchFamily="34" charset="0"/>
                <a:ea typeface="Open Sans Extrabold" panose="020B0906030804020204" pitchFamily="34" charset="0"/>
                <a:cs typeface="Arial" panose="020B0604020202020204" pitchFamily="34" charset="0"/>
              </a:rPr>
              <a:t>1</a:t>
            </a:r>
          </a:p>
        </p:txBody>
      </p:sp>
      <p:sp>
        <p:nvSpPr>
          <p:cNvPr id="49" name="TextBox 48"/>
          <p:cNvSpPr txBox="1"/>
          <p:nvPr/>
        </p:nvSpPr>
        <p:spPr>
          <a:xfrm>
            <a:off x="2493743" y="3069930"/>
            <a:ext cx="1316258" cy="313932"/>
          </a:xfrm>
          <a:prstGeom prst="rect">
            <a:avLst/>
          </a:prstGeom>
          <a:noFill/>
        </p:spPr>
        <p:txBody>
          <a:bodyPr wrap="none" rtlCol="0">
            <a:spAutoFit/>
          </a:bodyPr>
          <a:lstStyle/>
          <a:p>
            <a:pPr algn="r" defTabSz="914217"/>
            <a:r>
              <a:rPr lang="en-US" sz="1440" b="1" spc="150">
                <a:solidFill>
                  <a:prstClr val="black">
                    <a:lumMod val="65000"/>
                    <a:lumOff val="35000"/>
                  </a:prstClr>
                </a:solidFill>
                <a:latin typeface="Arial" panose="020B0604020202020204" pitchFamily="34" charset="0"/>
                <a:ea typeface="Open Sans Extrabold" panose="020B0906030804020204" pitchFamily="34" charset="0"/>
                <a:cs typeface="Arial" panose="020B0604020202020204" pitchFamily="34" charset="0"/>
              </a:rPr>
              <a:t>FULL TIME</a:t>
            </a:r>
          </a:p>
        </p:txBody>
      </p:sp>
      <p:sp>
        <p:nvSpPr>
          <p:cNvPr id="50" name="TextBox 49"/>
          <p:cNvSpPr txBox="1"/>
          <p:nvPr/>
        </p:nvSpPr>
        <p:spPr>
          <a:xfrm>
            <a:off x="1629236" y="3337561"/>
            <a:ext cx="2180764" cy="738664"/>
          </a:xfrm>
          <a:prstGeom prst="rect">
            <a:avLst/>
          </a:prstGeom>
          <a:noFill/>
        </p:spPr>
        <p:txBody>
          <a:bodyPr wrap="square" lIns="91440" tIns="45720" rIns="91440" bIns="45720" rtlCol="0" anchor="t">
            <a:spAutoFit/>
          </a:bodyPr>
          <a:lstStyle/>
          <a:p>
            <a:pPr algn="r" defTabSz="914217"/>
            <a:r>
              <a:rPr lang="en-US" sz="1050">
                <a:latin typeface="Arial" panose="020B0604020202020204" pitchFamily="34" charset="0"/>
                <a:ea typeface="Open Sans Light"/>
                <a:cs typeface="Arial" panose="020B0604020202020204" pitchFamily="34" charset="0"/>
              </a:rPr>
              <a:t>Applicants must be full-time preK-12th grade teachers who spends at least 50% of your time directly providing instruction to students.</a:t>
            </a:r>
            <a:endParaRPr lang="en-US" sz="1080">
              <a:solidFill>
                <a:prstClr val="black">
                  <a:lumMod val="50000"/>
                  <a:lumOff val="50000"/>
                </a:prstClr>
              </a:solidFill>
              <a:latin typeface="Arial" panose="020B0604020202020204" pitchFamily="34" charset="0"/>
              <a:ea typeface="Open Sans Light" panose="020B0306030504020204" pitchFamily="34" charset="0"/>
              <a:cs typeface="Arial" panose="020B0604020202020204" pitchFamily="34" charset="0"/>
            </a:endParaRPr>
          </a:p>
        </p:txBody>
      </p:sp>
      <p:sp>
        <p:nvSpPr>
          <p:cNvPr id="51" name="Oval 50"/>
          <p:cNvSpPr/>
          <p:nvPr/>
        </p:nvSpPr>
        <p:spPr>
          <a:xfrm>
            <a:off x="3858520" y="4520058"/>
            <a:ext cx="683001" cy="68300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217"/>
            <a:endParaRPr lang="en-US" sz="4319">
              <a:solidFill>
                <a:prstClr val="black"/>
              </a:solidFill>
              <a:latin typeface="Arial" panose="020B0604020202020204" pitchFamily="34" charset="0"/>
              <a:cs typeface="Arial" panose="020B0604020202020204" pitchFamily="34" charset="0"/>
            </a:endParaRPr>
          </a:p>
        </p:txBody>
      </p:sp>
      <p:sp>
        <p:nvSpPr>
          <p:cNvPr id="52" name="TextBox 51"/>
          <p:cNvSpPr txBox="1"/>
          <p:nvPr/>
        </p:nvSpPr>
        <p:spPr>
          <a:xfrm>
            <a:off x="3981851" y="4569171"/>
            <a:ext cx="412292" cy="584775"/>
          </a:xfrm>
          <a:prstGeom prst="rect">
            <a:avLst/>
          </a:prstGeom>
          <a:noFill/>
        </p:spPr>
        <p:txBody>
          <a:bodyPr wrap="none" rtlCol="0">
            <a:spAutoFit/>
          </a:bodyPr>
          <a:lstStyle>
            <a:defPPr>
              <a:defRPr lang="en-US"/>
            </a:defPPr>
            <a:lvl1pPr defTabSz="914217">
              <a:defRPr sz="3200">
                <a:solidFill>
                  <a:prstClr val="black">
                    <a:lumMod val="65000"/>
                    <a:lumOff val="35000"/>
                  </a:prstClr>
                </a:solidFill>
                <a:latin typeface="Interstate" pitchFamily="50" charset="0"/>
                <a:ea typeface="Open Sans Extrabold" panose="020B0906030804020204" pitchFamily="34" charset="0"/>
                <a:cs typeface="Open Sans Extrabold" panose="020B0906030804020204" pitchFamily="34" charset="0"/>
              </a:defRPr>
            </a:lvl1pPr>
          </a:lstStyle>
          <a:p>
            <a:r>
              <a:rPr lang="en-US">
                <a:latin typeface="Arial" panose="020B0604020202020204" pitchFamily="34" charset="0"/>
                <a:cs typeface="Arial" panose="020B0604020202020204" pitchFamily="34" charset="0"/>
              </a:rPr>
              <a:t>3</a:t>
            </a:r>
          </a:p>
        </p:txBody>
      </p:sp>
      <p:sp>
        <p:nvSpPr>
          <p:cNvPr id="53" name="TextBox 52"/>
          <p:cNvSpPr txBox="1"/>
          <p:nvPr/>
        </p:nvSpPr>
        <p:spPr>
          <a:xfrm>
            <a:off x="1211340" y="4526281"/>
            <a:ext cx="2598661" cy="313932"/>
          </a:xfrm>
          <a:prstGeom prst="rect">
            <a:avLst/>
          </a:prstGeom>
          <a:noFill/>
        </p:spPr>
        <p:txBody>
          <a:bodyPr wrap="none" rtlCol="0">
            <a:spAutoFit/>
          </a:bodyPr>
          <a:lstStyle>
            <a:defPPr>
              <a:defRPr lang="en-US"/>
            </a:defPPr>
            <a:lvl1pPr algn="r" defTabSz="914217">
              <a:defRPr sz="1440" b="1" spc="150">
                <a:solidFill>
                  <a:prstClr val="black">
                    <a:lumMod val="65000"/>
                    <a:lumOff val="35000"/>
                  </a:prstClr>
                </a:solidFill>
                <a:latin typeface="Montserrat Semi Bold"/>
                <a:ea typeface="Open Sans Extrabold" panose="020B0906030804020204" pitchFamily="34" charset="0"/>
                <a:cs typeface="Open Sans Extrabold" panose="020B0906030804020204" pitchFamily="34" charset="0"/>
              </a:defRPr>
            </a:lvl1pPr>
          </a:lstStyle>
          <a:p>
            <a:r>
              <a:rPr lang="en-US">
                <a:latin typeface="Arial" panose="020B0604020202020204" pitchFamily="34" charset="0"/>
                <a:cs typeface="Arial" panose="020B0604020202020204" pitchFamily="34" charset="0"/>
              </a:rPr>
              <a:t>TEACHING NEXT YEAR</a:t>
            </a:r>
          </a:p>
        </p:txBody>
      </p:sp>
      <p:sp>
        <p:nvSpPr>
          <p:cNvPr id="54" name="TextBox 53"/>
          <p:cNvSpPr txBox="1"/>
          <p:nvPr/>
        </p:nvSpPr>
        <p:spPr>
          <a:xfrm>
            <a:off x="1537796" y="4800601"/>
            <a:ext cx="2272204" cy="590931"/>
          </a:xfrm>
          <a:prstGeom prst="rect">
            <a:avLst/>
          </a:prstGeom>
          <a:noFill/>
        </p:spPr>
        <p:txBody>
          <a:bodyPr wrap="square" rtlCol="0">
            <a:spAutoFit/>
          </a:bodyPr>
          <a:lstStyle/>
          <a:p>
            <a:pPr algn="r" defTabSz="914217"/>
            <a:r>
              <a:rPr lang="en-US" sz="1080" dirty="0">
                <a:latin typeface="Arial" panose="020B0604020202020204" pitchFamily="34" charset="0"/>
                <a:ea typeface="Open Sans Light" panose="020B0306030504020204" pitchFamily="34" charset="0"/>
                <a:cs typeface="Arial" panose="020B0604020202020204" pitchFamily="34" charset="0"/>
              </a:rPr>
              <a:t>Applicant must intend to return to the classroom in the consecutive school year.</a:t>
            </a:r>
          </a:p>
        </p:txBody>
      </p:sp>
      <p:sp>
        <p:nvSpPr>
          <p:cNvPr id="57" name="Title 2"/>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ELIGIBILITY</a:t>
            </a:r>
          </a:p>
        </p:txBody>
      </p:sp>
      <p:sp>
        <p:nvSpPr>
          <p:cNvPr id="58" name="Rectangle 57"/>
          <p:cNvSpPr/>
          <p:nvPr/>
        </p:nvSpPr>
        <p:spPr>
          <a:xfrm>
            <a:off x="1818279" y="1498830"/>
            <a:ext cx="8555443" cy="584775"/>
          </a:xfrm>
          <a:prstGeom prst="rect">
            <a:avLst/>
          </a:prstGeom>
        </p:spPr>
        <p:txBody>
          <a:bodyPr wrap="square" lIns="91440" tIns="45720" rIns="91440" bIns="45720" anchor="t">
            <a:spAutoFit/>
          </a:bodyPr>
          <a:lstStyle/>
          <a:p>
            <a:pPr algn="ctr" defTabSz="914217"/>
            <a:r>
              <a:rPr lang="en-US" sz="1600" dirty="0">
                <a:latin typeface="Arial" panose="020B0604020202020204" pitchFamily="34" charset="0"/>
                <a:ea typeface="Open Sans Light"/>
                <a:cs typeface="Arial" panose="020B0604020202020204" pitchFamily="34" charset="0"/>
              </a:rPr>
              <a:t>Applicants for a Fund for Teachers Fellowship must meet all the following eligibility requirements. Administrators may not apply, nor may they act as the partner applicant. </a:t>
            </a:r>
            <a:endParaRPr lang="en-US" sz="1600" dirty="0">
              <a:solidFill>
                <a:prstClr val="black"/>
              </a:solidFill>
              <a:latin typeface="Arial" panose="020B0604020202020204" pitchFamily="34" charset="0"/>
              <a:ea typeface="Open Sans Light" panose="020B0306030504020204" pitchFamily="34" charset="0"/>
              <a:cs typeface="Arial" panose="020B0604020202020204" pitchFamily="34" charset="0"/>
            </a:endParaRPr>
          </a:p>
        </p:txBody>
      </p:sp>
      <p:grpSp>
        <p:nvGrpSpPr>
          <p:cNvPr id="27" name="Group 26"/>
          <p:cNvGrpSpPr/>
          <p:nvPr/>
        </p:nvGrpSpPr>
        <p:grpSpPr>
          <a:xfrm>
            <a:off x="5638800" y="1325881"/>
            <a:ext cx="914400" cy="54863"/>
            <a:chOff x="3965945" y="1385354"/>
            <a:chExt cx="4572000" cy="79107"/>
          </a:xfrm>
          <a:solidFill>
            <a:srgbClr val="11161F"/>
          </a:solidFill>
        </p:grpSpPr>
        <p:sp>
          <p:nvSpPr>
            <p:cNvPr id="28" name="Rectangle 27"/>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29" name="Rectangle 28"/>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0" name="Rectangle 29"/>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1" name="Rectangle 30"/>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32" name="Rectangle 31"/>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pic>
        <p:nvPicPr>
          <p:cNvPr id="4" name="Picture Placeholder 3" descr="A picture containing text, person, wall, indoor&#10;&#10;Description automatically generated">
            <a:extLst>
              <a:ext uri="{FF2B5EF4-FFF2-40B4-BE49-F238E27FC236}">
                <a16:creationId xmlns:a16="http://schemas.microsoft.com/office/drawing/2014/main" id="{02662690-2205-4FC2-B964-7AFA3001058E}"/>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721" r="10721" b="20923"/>
          <a:stretch/>
        </p:blipFill>
        <p:spPr>
          <a:xfrm>
            <a:off x="4815965" y="2514600"/>
            <a:ext cx="2560072" cy="3434644"/>
          </a:xfrm>
        </p:spPr>
      </p:pic>
      <p:sp>
        <p:nvSpPr>
          <p:cNvPr id="2" name="TextBox 1">
            <a:extLst>
              <a:ext uri="{FF2B5EF4-FFF2-40B4-BE49-F238E27FC236}">
                <a16:creationId xmlns:a16="http://schemas.microsoft.com/office/drawing/2014/main" id="{BC98DBCA-2C87-B992-EF88-D33D7DD724FD}"/>
              </a:ext>
            </a:extLst>
          </p:cNvPr>
          <p:cNvSpPr txBox="1"/>
          <p:nvPr/>
        </p:nvSpPr>
        <p:spPr>
          <a:xfrm>
            <a:off x="309598" y="6256764"/>
            <a:ext cx="8217182" cy="369332"/>
          </a:xfrm>
          <a:prstGeom prst="rect">
            <a:avLst/>
          </a:prstGeom>
          <a:noFill/>
        </p:spPr>
        <p:txBody>
          <a:bodyPr wrap="square" rtlCol="0">
            <a:spAutoFit/>
          </a:bodyPr>
          <a:lstStyle/>
          <a:p>
            <a:r>
              <a:rPr lang="en-US" sz="1800" i="1" dirty="0">
                <a:solidFill>
                  <a:srgbClr val="996633"/>
                </a:solidFill>
                <a:effectLst/>
                <a:latin typeface="Arial" panose="020B0604020202020204" pitchFamily="34" charset="0"/>
                <a:ea typeface="Calibri" panose="020F0502020204030204" pitchFamily="34" charset="0"/>
                <a:cs typeface="Arial" panose="020B0604020202020204" pitchFamily="34" charset="0"/>
              </a:rPr>
              <a:t>“My experiences went </a:t>
            </a:r>
            <a:r>
              <a:rPr lang="en-US" sz="1800" b="1" i="1" dirty="0">
                <a:solidFill>
                  <a:srgbClr val="00303C"/>
                </a:solidFill>
                <a:effectLst/>
                <a:latin typeface="Arial" panose="020B0604020202020204" pitchFamily="34" charset="0"/>
                <a:ea typeface="Calibri" panose="020F0502020204030204" pitchFamily="34" charset="0"/>
                <a:cs typeface="Arial" panose="020B0604020202020204" pitchFamily="34" charset="0"/>
              </a:rPr>
              <a:t>beyond</a:t>
            </a:r>
            <a:r>
              <a:rPr lang="en-US" sz="1800" i="1" dirty="0">
                <a:solidFill>
                  <a:srgbClr val="996633"/>
                </a:solidFill>
                <a:effectLst/>
                <a:latin typeface="Arial" panose="020B0604020202020204" pitchFamily="34" charset="0"/>
                <a:ea typeface="Calibri" panose="020F0502020204030204" pitchFamily="34" charset="0"/>
                <a:cs typeface="Arial" panose="020B0604020202020204" pitchFamily="34" charset="0"/>
              </a:rPr>
              <a:t> my expectations I proposed in my application.”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6603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B451EDC-6C49-5256-3F34-EBF2F372E74A}"/>
              </a:ext>
            </a:extLst>
          </p:cNvPr>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THE FELLOWSHIP</a:t>
            </a:r>
          </a:p>
        </p:txBody>
      </p:sp>
      <p:sp>
        <p:nvSpPr>
          <p:cNvPr id="3" name="Rectangle 2">
            <a:extLst>
              <a:ext uri="{FF2B5EF4-FFF2-40B4-BE49-F238E27FC236}">
                <a16:creationId xmlns:a16="http://schemas.microsoft.com/office/drawing/2014/main" id="{197087FD-EBD8-9D02-6A40-F451940A117A}"/>
              </a:ext>
            </a:extLst>
          </p:cNvPr>
          <p:cNvSpPr/>
          <p:nvPr/>
        </p:nvSpPr>
        <p:spPr>
          <a:xfrm>
            <a:off x="800101" y="1910310"/>
            <a:ext cx="10782299" cy="3108543"/>
          </a:xfrm>
          <a:prstGeom prst="rect">
            <a:avLst/>
          </a:prstGeom>
        </p:spPr>
        <p:txBody>
          <a:bodyPr wrap="square" lIns="91440" tIns="45720" rIns="91440" bIns="45720" anchor="t">
            <a:spAutoFit/>
          </a:bodyPr>
          <a:lstStyle/>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$5,000 for Individuals</a:t>
            </a:r>
          </a:p>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$10,000 for Teams of two or more</a:t>
            </a:r>
          </a:p>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Projects should take place during the summer; some exceptions are possible. Contact FFT.</a:t>
            </a:r>
          </a:p>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Applicants can submit ONE application per grant cycle.</a:t>
            </a:r>
          </a:p>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Applications are due January 18 at 5PM Central</a:t>
            </a:r>
          </a:p>
          <a:p>
            <a:pPr marL="285750" indent="-285750" defTabSz="914217">
              <a:buFont typeface="Arial" panose="020B0604020202020204" pitchFamily="34" charset="0"/>
              <a:buChar char="•"/>
            </a:pPr>
            <a:r>
              <a:rPr lang="en-US" sz="2800" dirty="0">
                <a:solidFill>
                  <a:prstClr val="black"/>
                </a:solidFill>
                <a:latin typeface="Arial" panose="020B0604020202020204" pitchFamily="34" charset="0"/>
                <a:ea typeface="Open Sans Light" panose="020B0306030504020204" pitchFamily="34" charset="0"/>
                <a:cs typeface="Arial" panose="020B0604020202020204" pitchFamily="34" charset="0"/>
              </a:rPr>
              <a:t>See guidelines for project eligibility. </a:t>
            </a:r>
          </a:p>
        </p:txBody>
      </p:sp>
      <p:grpSp>
        <p:nvGrpSpPr>
          <p:cNvPr id="4" name="Group 3">
            <a:extLst>
              <a:ext uri="{FF2B5EF4-FFF2-40B4-BE49-F238E27FC236}">
                <a16:creationId xmlns:a16="http://schemas.microsoft.com/office/drawing/2014/main" id="{1DAFF447-925B-DF78-5D03-464EB3602BDC}"/>
              </a:ext>
            </a:extLst>
          </p:cNvPr>
          <p:cNvGrpSpPr/>
          <p:nvPr/>
        </p:nvGrpSpPr>
        <p:grpSpPr>
          <a:xfrm>
            <a:off x="5638800" y="1325881"/>
            <a:ext cx="914400" cy="54863"/>
            <a:chOff x="3965945" y="1385354"/>
            <a:chExt cx="4572000" cy="79107"/>
          </a:xfrm>
          <a:solidFill>
            <a:srgbClr val="11161F"/>
          </a:solidFill>
        </p:grpSpPr>
        <p:sp>
          <p:nvSpPr>
            <p:cNvPr id="5" name="Rectangle 4">
              <a:extLst>
                <a:ext uri="{FF2B5EF4-FFF2-40B4-BE49-F238E27FC236}">
                  <a16:creationId xmlns:a16="http://schemas.microsoft.com/office/drawing/2014/main" id="{6543D7B4-5FE4-B3C2-675D-142CF3D80DE6}"/>
                </a:ext>
              </a:extLst>
            </p:cNvPr>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646664A-C396-8A45-03F6-CFBD3795F336}"/>
                </a:ext>
              </a:extLst>
            </p:cNvPr>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A70FDB0-A98D-8817-D9E3-B2584EA4C3F6}"/>
                </a:ext>
              </a:extLst>
            </p:cNvPr>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5C3AA05-17E3-B872-1A98-96C6066207DD}"/>
                </a:ext>
              </a:extLst>
            </p:cNvPr>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A54AFB-3348-AF22-498F-B8B572DB534D}"/>
                </a:ext>
              </a:extLst>
            </p:cNvPr>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684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371A14A-5737-9342-3112-C2FC11CA6C57}"/>
              </a:ext>
            </a:extLst>
          </p:cNvPr>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ct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MY FELLOWSHIP EXPERIENCE</a:t>
            </a:r>
          </a:p>
        </p:txBody>
      </p:sp>
      <p:grpSp>
        <p:nvGrpSpPr>
          <p:cNvPr id="3" name="Group 2">
            <a:extLst>
              <a:ext uri="{FF2B5EF4-FFF2-40B4-BE49-F238E27FC236}">
                <a16:creationId xmlns:a16="http://schemas.microsoft.com/office/drawing/2014/main" id="{DAEDE09A-F153-81F5-BE1E-AEFD7C84C97A}"/>
              </a:ext>
            </a:extLst>
          </p:cNvPr>
          <p:cNvGrpSpPr/>
          <p:nvPr/>
        </p:nvGrpSpPr>
        <p:grpSpPr>
          <a:xfrm>
            <a:off x="5638800" y="1325881"/>
            <a:ext cx="914400" cy="54863"/>
            <a:chOff x="3965945" y="1385354"/>
            <a:chExt cx="4572000" cy="79107"/>
          </a:xfrm>
          <a:solidFill>
            <a:srgbClr val="11161F"/>
          </a:solidFill>
        </p:grpSpPr>
        <p:sp>
          <p:nvSpPr>
            <p:cNvPr id="4" name="Rectangle 3">
              <a:extLst>
                <a:ext uri="{FF2B5EF4-FFF2-40B4-BE49-F238E27FC236}">
                  <a16:creationId xmlns:a16="http://schemas.microsoft.com/office/drawing/2014/main" id="{B8F5FE11-1CA5-ABCE-9F1D-68472E0560D9}"/>
                </a:ext>
              </a:extLst>
            </p:cNvPr>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75F877B-BDB5-0EEE-4998-03F564AD7E0D}"/>
                </a:ext>
              </a:extLst>
            </p:cNvPr>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C5E958B-56ED-541E-C1B4-0116C81FC6FA}"/>
                </a:ext>
              </a:extLst>
            </p:cNvPr>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EF5A1E2-610A-CDBE-B1BB-2B1EF9345F05}"/>
                </a:ext>
              </a:extLst>
            </p:cNvPr>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901C3A2-4D6E-DF54-187B-4D814BF39D8E}"/>
                </a:ext>
              </a:extLst>
            </p:cNvPr>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4319">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35720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194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A5230C-825C-A6FB-0893-F0D3354795BD}"/>
              </a:ext>
            </a:extLst>
          </p:cNvPr>
          <p:cNvGrpSpPr/>
          <p:nvPr/>
        </p:nvGrpSpPr>
        <p:grpSpPr>
          <a:xfrm>
            <a:off x="10430256" y="1312546"/>
            <a:ext cx="914400" cy="54863"/>
            <a:chOff x="3965945" y="1385354"/>
            <a:chExt cx="4572000" cy="79107"/>
          </a:xfrm>
          <a:solidFill>
            <a:srgbClr val="11161F"/>
          </a:solidFill>
        </p:grpSpPr>
        <p:sp>
          <p:nvSpPr>
            <p:cNvPr id="5" name="Rectangle 4">
              <a:extLst>
                <a:ext uri="{FF2B5EF4-FFF2-40B4-BE49-F238E27FC236}">
                  <a16:creationId xmlns:a16="http://schemas.microsoft.com/office/drawing/2014/main" id="{15E820B8-038A-CFB2-FAC8-20EFC63C619C}"/>
                </a:ext>
              </a:extLst>
            </p:cNvPr>
            <p:cNvSpPr/>
            <p:nvPr/>
          </p:nvSpPr>
          <p:spPr>
            <a:xfrm>
              <a:off x="3965945" y="1385356"/>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217"/>
              <a:endParaRPr lang="en-GB" sz="4319">
                <a:solidFill>
                  <a:prstClr val="white"/>
                </a:solidFill>
                <a:latin typeface="Open Sans Light"/>
              </a:endParaRPr>
            </a:p>
          </p:txBody>
        </p:sp>
        <p:sp>
          <p:nvSpPr>
            <p:cNvPr id="6" name="Rectangle 5">
              <a:extLst>
                <a:ext uri="{FF2B5EF4-FFF2-40B4-BE49-F238E27FC236}">
                  <a16:creationId xmlns:a16="http://schemas.microsoft.com/office/drawing/2014/main" id="{F8DD8949-75F4-395A-B136-18ED293C4527}"/>
                </a:ext>
              </a:extLst>
            </p:cNvPr>
            <p:cNvSpPr/>
            <p:nvPr/>
          </p:nvSpPr>
          <p:spPr>
            <a:xfrm>
              <a:off x="4880345" y="1385355"/>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217"/>
              <a:endParaRPr lang="en-GB" sz="4319">
                <a:solidFill>
                  <a:prstClr val="white"/>
                </a:solidFill>
                <a:latin typeface="Open Sans Light"/>
              </a:endParaRPr>
            </a:p>
          </p:txBody>
        </p:sp>
        <p:sp>
          <p:nvSpPr>
            <p:cNvPr id="7" name="Rectangle 6">
              <a:extLst>
                <a:ext uri="{FF2B5EF4-FFF2-40B4-BE49-F238E27FC236}">
                  <a16:creationId xmlns:a16="http://schemas.microsoft.com/office/drawing/2014/main" id="{0B545F7C-EBE0-517D-E217-CD3EDBD7B5BE}"/>
                </a:ext>
              </a:extLst>
            </p:cNvPr>
            <p:cNvSpPr/>
            <p:nvPr/>
          </p:nvSpPr>
          <p:spPr>
            <a:xfrm>
              <a:off x="57947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217"/>
              <a:endParaRPr lang="en-GB" sz="4319">
                <a:solidFill>
                  <a:prstClr val="white"/>
                </a:solidFill>
                <a:latin typeface="Open Sans Light"/>
              </a:endParaRPr>
            </a:p>
          </p:txBody>
        </p:sp>
        <p:sp>
          <p:nvSpPr>
            <p:cNvPr id="8" name="Rectangle 7">
              <a:extLst>
                <a:ext uri="{FF2B5EF4-FFF2-40B4-BE49-F238E27FC236}">
                  <a16:creationId xmlns:a16="http://schemas.microsoft.com/office/drawing/2014/main" id="{905582CB-D179-4B53-2D61-D66AC3AA30E1}"/>
                </a:ext>
              </a:extLst>
            </p:cNvPr>
            <p:cNvSpPr/>
            <p:nvPr/>
          </p:nvSpPr>
          <p:spPr>
            <a:xfrm>
              <a:off x="67091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217"/>
              <a:endParaRPr lang="en-GB" sz="4319">
                <a:solidFill>
                  <a:prstClr val="white"/>
                </a:solidFill>
                <a:latin typeface="Open Sans Light"/>
              </a:endParaRPr>
            </a:p>
          </p:txBody>
        </p:sp>
        <p:sp>
          <p:nvSpPr>
            <p:cNvPr id="9" name="Rectangle 8">
              <a:extLst>
                <a:ext uri="{FF2B5EF4-FFF2-40B4-BE49-F238E27FC236}">
                  <a16:creationId xmlns:a16="http://schemas.microsoft.com/office/drawing/2014/main" id="{3BC5B0CF-126F-5E54-EBCC-323FA2388B43}"/>
                </a:ext>
              </a:extLst>
            </p:cNvPr>
            <p:cNvSpPr/>
            <p:nvPr/>
          </p:nvSpPr>
          <p:spPr>
            <a:xfrm>
              <a:off x="7623545" y="1385354"/>
              <a:ext cx="914400" cy="79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217"/>
              <a:endParaRPr lang="en-GB" sz="4319">
                <a:solidFill>
                  <a:prstClr val="white"/>
                </a:solidFill>
                <a:latin typeface="Open Sans Light"/>
              </a:endParaRPr>
            </a:p>
          </p:txBody>
        </p:sp>
      </p:grpSp>
      <p:sp>
        <p:nvSpPr>
          <p:cNvPr id="10" name="Title 2">
            <a:extLst>
              <a:ext uri="{FF2B5EF4-FFF2-40B4-BE49-F238E27FC236}">
                <a16:creationId xmlns:a16="http://schemas.microsoft.com/office/drawing/2014/main" id="{A5473449-82CC-AAF2-E1E5-27B711BC0F82}"/>
              </a:ext>
            </a:extLst>
          </p:cNvPr>
          <p:cNvSpPr txBox="1">
            <a:spLocks/>
          </p:cNvSpPr>
          <p:nvPr/>
        </p:nvSpPr>
        <p:spPr>
          <a:xfrm>
            <a:off x="609600" y="777240"/>
            <a:ext cx="10972800" cy="535306"/>
          </a:xfrm>
          <a:prstGeom prst="rect">
            <a:avLst/>
          </a:prstGeom>
        </p:spPr>
        <p:txBody>
          <a:bodyPr vert="horz" lIns="109728" tIns="54864" rIns="109728" bIns="54864" rtlCol="0" anchor="ctr">
            <a:noAutofit/>
          </a:bodyPr>
          <a:lstStyle/>
          <a:p>
            <a:pPr algn="r" defTabSz="1097280">
              <a:spcBef>
                <a:spcPct val="0"/>
              </a:spcBef>
              <a:defRPr/>
            </a:pPr>
            <a:r>
              <a:rPr lang="en-US" sz="3300" b="1" spc="150" dirty="0">
                <a:solidFill>
                  <a:srgbClr val="00303C"/>
                </a:solidFill>
                <a:latin typeface="Arial" panose="020B0604020202020204" pitchFamily="34" charset="0"/>
                <a:ea typeface="Open Sans Extrabold" panose="020B0906030804020204" pitchFamily="34" charset="0"/>
                <a:cs typeface="Arial" panose="020B0604020202020204" pitchFamily="34" charset="0"/>
              </a:rPr>
              <a:t>FELLOWSHIP PROPOSAL</a:t>
            </a:r>
          </a:p>
        </p:txBody>
      </p:sp>
      <p:pic>
        <p:nvPicPr>
          <p:cNvPr id="11" name="Picture 10" descr="A group of people posing for a photo&#10;&#10;Description automatically generated">
            <a:extLst>
              <a:ext uri="{FF2B5EF4-FFF2-40B4-BE49-F238E27FC236}">
                <a16:creationId xmlns:a16="http://schemas.microsoft.com/office/drawing/2014/main" id="{9DE6826F-6780-BC9A-D405-8C4115D834A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7344" y="1480639"/>
            <a:ext cx="3077766" cy="2308324"/>
          </a:xfrm>
          <a:prstGeom prst="rect">
            <a:avLst/>
          </a:prstGeom>
        </p:spPr>
      </p:pic>
      <p:pic>
        <p:nvPicPr>
          <p:cNvPr id="14" name="Picture 13" descr="A person looking through a microscope&#10;&#10;Description automatically generated with low confidence">
            <a:extLst>
              <a:ext uri="{FF2B5EF4-FFF2-40B4-BE49-F238E27FC236}">
                <a16:creationId xmlns:a16="http://schemas.microsoft.com/office/drawing/2014/main" id="{2E05BEE4-36BE-6E85-19D8-E0D962397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7344" y="3957056"/>
            <a:ext cx="3077766" cy="2308325"/>
          </a:xfrm>
          <a:prstGeom prst="rect">
            <a:avLst/>
          </a:prstGeom>
        </p:spPr>
      </p:pic>
      <p:sp>
        <p:nvSpPr>
          <p:cNvPr id="17" name="TextBox 16">
            <a:extLst>
              <a:ext uri="{FF2B5EF4-FFF2-40B4-BE49-F238E27FC236}">
                <a16:creationId xmlns:a16="http://schemas.microsoft.com/office/drawing/2014/main" id="{3BED9EE4-D228-E32F-77DA-0ADD526F7980}"/>
              </a:ext>
            </a:extLst>
          </p:cNvPr>
          <p:cNvSpPr txBox="1"/>
          <p:nvPr/>
        </p:nvSpPr>
        <p:spPr>
          <a:xfrm>
            <a:off x="4840224" y="2340265"/>
            <a:ext cx="6742176" cy="289739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Fellowship Purpose &amp; Overarching Goals</a:t>
            </a:r>
            <a:endParaRPr lang="en-US" sz="2000" i="1"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Fellowship Plan</a:t>
            </a:r>
            <a:endParaRPr lang="en-US" sz="2000" i="1"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Teacher Growth and Learning</a:t>
            </a:r>
          </a:p>
          <a:p>
            <a:pPr marL="457200" indent="-4572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Student and Stakeholder Experience</a:t>
            </a:r>
          </a:p>
          <a:p>
            <a:pPr marL="457200" indent="-4572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Budget Narrative</a:t>
            </a:r>
          </a:p>
        </p:txBody>
      </p:sp>
    </p:spTree>
    <p:extLst>
      <p:ext uri="{BB962C8B-B14F-4D97-AF65-F5344CB8AC3E}">
        <p14:creationId xmlns:p14="http://schemas.microsoft.com/office/powerpoint/2010/main" val="2389844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
      <a:majorFont>
        <a:latin typeface="Montserrat Semi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
      <a:majorFont>
        <a:latin typeface="Montserrat Semi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3084</TotalTime>
  <Words>1177</Words>
  <Application>Microsoft Office PowerPoint</Application>
  <PresentationFormat>Widescreen</PresentationFormat>
  <Paragraphs>116</Paragraphs>
  <Slides>14</Slides>
  <Notes>8</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Aleo Light</vt:lpstr>
      <vt:lpstr>Arial</vt:lpstr>
      <vt:lpstr>Calibri</vt:lpstr>
      <vt:lpstr>Calibri Light</vt:lpstr>
      <vt:lpstr>Helvetica</vt:lpstr>
      <vt:lpstr>Interstate Black</vt:lpstr>
      <vt:lpstr>Montserrat Semi Bold</vt:lpstr>
      <vt:lpstr>Open Sans Light</vt:lpstr>
      <vt:lpstr>Source Sans Pro Light</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Ascherl</dc:creator>
  <cp:lastModifiedBy>Stephanie Ascherl</cp:lastModifiedBy>
  <cp:revision>7</cp:revision>
  <dcterms:created xsi:type="dcterms:W3CDTF">2021-07-21T15:23:45Z</dcterms:created>
  <dcterms:modified xsi:type="dcterms:W3CDTF">2023-11-15T15:50:26Z</dcterms:modified>
</cp:coreProperties>
</file>